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Bebas Neue" panose="020B0606020202050201" pitchFamily="34" charset="0"/>
      <p:regular r:id="rId23"/>
    </p:embeddedFont>
    <p:embeddedFont>
      <p:font typeface="Fira Sans Extra Condensed" panose="020B0503050000020004" pitchFamily="34" charset="0"/>
      <p:regular r:id="rId24"/>
      <p:bold r:id="rId25"/>
      <p:italic r:id="rId26"/>
      <p:boldItalic r:id="rId27"/>
    </p:embeddedFont>
    <p:embeddedFont>
      <p:font typeface="Fira Sans Extra Condensed ExtraBold" panose="020B0604020202020204" charset="0"/>
      <p:bold r:id="rId28"/>
      <p:boldItalic r:id="rId29"/>
    </p:embeddedFont>
    <p:embeddedFont>
      <p:font typeface="Fira Sans Extra Condensed SemiBold" panose="020B0604020202020204" charset="0"/>
      <p:regular r:id="rId30"/>
      <p:bold r:id="rId31"/>
      <p:italic r:id="rId32"/>
      <p:boldItalic r:id="rId33"/>
    </p:embeddedFont>
    <p:embeddedFont>
      <p:font typeface="Nunito Light" pitchFamily="2" charset="0"/>
      <p:regular r:id="rId34"/>
      <p:italic r:id="rId35"/>
    </p:embeddedFont>
    <p:embeddedFont>
      <p:font typeface="PT Sans" panose="020B0503020203020204" pitchFamily="34" charset="0"/>
      <p:regular r:id="rId36"/>
      <p:bold r:id="rId37"/>
      <p:italic r:id="rId38"/>
      <p:boldItalic r:id="rId39"/>
    </p:embeddedFont>
    <p:embeddedFont>
      <p:font typeface="Roboto" panose="02000000000000000000" pitchFamily="2" charset="0"/>
      <p:regular r:id="rId40"/>
      <p:bold r:id="rId41"/>
      <p:italic r:id="rId42"/>
      <p:boldItalic r:id="rId43"/>
    </p:embeddedFont>
    <p:embeddedFont>
      <p:font typeface="Roboto Condensed Light" panose="020000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9AA0A6"/>
          </p15:clr>
        </p15:guide>
        <p15:guide id="2"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D1C02A-F458-4D1B-8794-FAED79CE1E34}">
  <a:tblStyle styleId="{A9D1C02A-F458-4D1B-8794-FAED79CE1E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52" y="96"/>
      </p:cViewPr>
      <p:guideLst>
        <p:guide/>
        <p:guide orient="horz"/>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Good evening, everyone. Thank you for being here.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My name is Manas Varma, and along with my team members Youssef Soliman, and Neel Ashwin Patel, we are presenting our project: </a:t>
            </a:r>
            <a:r>
              <a:rPr lang="en" i="1">
                <a:solidFill>
                  <a:schemeClr val="dk1"/>
                </a:solidFill>
              </a:rPr>
              <a:t>Predicting the Effects of Renewable Energy Production on GDP</a:t>
            </a:r>
            <a:r>
              <a:rPr lang="en">
                <a:solidFill>
                  <a:schemeClr val="dk1"/>
                </a:solidFill>
              </a:rPr>
              <a:t>.</a:t>
            </a:r>
            <a:endParaRPr>
              <a:solidFill>
                <a:schemeClr val="dk1"/>
              </a:solidFill>
            </a:endParaRPr>
          </a:p>
          <a:p>
            <a:pPr marL="0" lvl="0" indent="0" algn="l" rtl="0">
              <a:spcBef>
                <a:spcPts val="0"/>
              </a:spcBef>
              <a:spcAft>
                <a:spcPts val="0"/>
              </a:spcAft>
              <a:buSzPts val="1100"/>
              <a:buNone/>
            </a:pPr>
            <a:r>
              <a:rPr lang="en">
                <a:solidFill>
                  <a:schemeClr val="dk1"/>
                </a:solidFill>
              </a:rPr>
              <a:t>Today, we will dive into how renewable energy impacts economic growth and the models we used to explore these relationships.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3" name="Google Shape;743;p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3195d69788b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3195d69788b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-Trying to find the optimal number of trees to use</a:t>
            </a:r>
            <a:endParaRPr/>
          </a:p>
          <a:p>
            <a:pPr marL="0" lvl="0" indent="0" algn="l" rtl="0">
              <a:spcBef>
                <a:spcPts val="0"/>
              </a:spcBef>
              <a:spcAft>
                <a:spcPts val="0"/>
              </a:spcAft>
              <a:buNone/>
            </a:pPr>
            <a:r>
              <a:rPr lang="en"/>
              <a:t>-random forest creates 500 trees, we observer the OOB error rate for each tree</a:t>
            </a:r>
            <a:endParaRPr/>
          </a:p>
          <a:p>
            <a:pPr marL="0" lvl="0" indent="0" algn="l" rtl="0">
              <a:spcBef>
                <a:spcPts val="0"/>
              </a:spcBef>
              <a:spcAft>
                <a:spcPts val="0"/>
              </a:spcAft>
              <a:buNone/>
            </a:pPr>
            <a:r>
              <a:rPr lang="en"/>
              <a:t>-finding the best number of variables to use after each split -mtry </a:t>
            </a:r>
            <a:endParaRPr/>
          </a:p>
        </p:txBody>
      </p:sp>
      <p:sp>
        <p:nvSpPr>
          <p:cNvPr id="759" name="Google Shape;759;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3195d69788b_3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3195d69788b_3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trees was best for every country at around 500 trees (not india)</a:t>
            </a:r>
            <a:endParaRPr/>
          </a:p>
          <a:p>
            <a:pPr marL="0" lvl="0" indent="0" algn="l" rtl="0">
              <a:spcBef>
                <a:spcPts val="0"/>
              </a:spcBef>
              <a:spcAft>
                <a:spcPts val="0"/>
              </a:spcAft>
              <a:buNone/>
            </a:pPr>
            <a:r>
              <a:rPr lang="en"/>
              <a:t>-use the OOB error rate Vs m-try to see the best num of variables to see after spilt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3195d69788b_3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3195d69788b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3195d69788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3195d69788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195d69788b_2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195d69788b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3195d69788b_2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3195d69788b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PREDICTING PROCESS</a:t>
            </a:r>
            <a:endParaRPr/>
          </a:p>
          <a:p>
            <a:pPr marL="0" lvl="0" indent="0" algn="l" rtl="0">
              <a:spcBef>
                <a:spcPts val="0"/>
              </a:spcBef>
              <a:spcAft>
                <a:spcPts val="0"/>
              </a:spcAft>
              <a:buClr>
                <a:schemeClr val="dk1"/>
              </a:buClr>
              <a:buSzPts val="1100"/>
              <a:buFont typeface="Arial"/>
              <a:buNone/>
            </a:pPr>
            <a:r>
              <a:rPr lang="en"/>
              <a:t>We also went one step ahead and tried predicting the GDP value in 2030 based on it's random forest model. The process we used was, based on the best decision tree produced by random forest we had identified the columns that were being used to make the regression decisions. Then we used ARIMA to forecast the value of those very input variables in the year 2030. We used ARIMA value and the random forest model created to forecast the value.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INDIA 2030</a:t>
            </a:r>
            <a:endParaRPr/>
          </a:p>
          <a:p>
            <a:pPr marL="0" lvl="0" indent="0" algn="l" rtl="0">
              <a:spcBef>
                <a:spcPts val="0"/>
              </a:spcBef>
              <a:spcAft>
                <a:spcPts val="0"/>
              </a:spcAft>
              <a:buNone/>
            </a:pPr>
            <a:r>
              <a:rPr lang="en"/>
              <a:t>In the interest of time, we could do it for one country of the four where we did find renewable energy showing influence. Here is India's GPD and Amount of Wind Electric Consumed. But, please don't quote us on this in 2030 because GDP is based on huge number of factors apart from energy and electricity. This one is just based on renewable energy. This chart is from excel, because although we produced the forecasted value we are yet to write the code to plot it through R itself. We did forecast inputs for the other countries as well but we are yet to use them in their respective random forest models and plot the forecased value. We are one step away from that.</a:t>
            </a:r>
            <a:endParaRPr/>
          </a:p>
        </p:txBody>
      </p:sp>
      <p:sp>
        <p:nvSpPr>
          <p:cNvPr id="816" name="Google Shape;81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Scope: </a:t>
            </a:r>
            <a:endParaRPr/>
          </a:p>
          <a:p>
            <a:pPr marL="457200" lvl="0" indent="-298450" algn="l" rtl="0">
              <a:spcBef>
                <a:spcPts val="0"/>
              </a:spcBef>
              <a:spcAft>
                <a:spcPts val="0"/>
              </a:spcAft>
              <a:buSzPts val="1100"/>
              <a:buAutoNum type="arabicParenBoth"/>
            </a:pPr>
            <a:r>
              <a:rPr lang="en"/>
              <a:t>Code can be extended to create models for other countries as well provided the data does not have NAs or imputing is required</a:t>
            </a:r>
            <a:endParaRPr/>
          </a:p>
          <a:p>
            <a:pPr marL="457200" lvl="0" indent="-298450" algn="l" rtl="0">
              <a:spcBef>
                <a:spcPts val="0"/>
              </a:spcBef>
              <a:spcAft>
                <a:spcPts val="0"/>
              </a:spcAft>
              <a:buSzPts val="1100"/>
              <a:buAutoNum type="arabicParenBoth"/>
            </a:pPr>
            <a:r>
              <a:rPr lang="en"/>
              <a:t>Model can be created for regions, or countries with similar economic nature (e.g. oil based, IT based, developed-developing)</a:t>
            </a:r>
            <a:endParaRPr/>
          </a:p>
          <a:p>
            <a:pPr marL="457200" lvl="0" indent="-298450" algn="l" rtl="0">
              <a:spcBef>
                <a:spcPts val="0"/>
              </a:spcBef>
              <a:spcAft>
                <a:spcPts val="0"/>
              </a:spcAft>
              <a:buSzPts val="1100"/>
              <a:buAutoNum type="arabicParenBoth"/>
            </a:pPr>
            <a:r>
              <a:rPr lang="en"/>
              <a:t>We also have a scope of applying other regression models which work for multicollinear data</a:t>
            </a:r>
            <a:endParaRPr/>
          </a:p>
        </p:txBody>
      </p:sp>
      <p:sp>
        <p:nvSpPr>
          <p:cNvPr id="828" name="Google Shape;828;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all know renewable energy is highly essential for reducing carbon footprints — it has profound economic implications as well.</a:t>
            </a:r>
            <a:endParaRPr/>
          </a:p>
          <a:p>
            <a:pPr marL="0" lvl="0" indent="0" algn="l" rtl="0">
              <a:spcBef>
                <a:spcPts val="0"/>
              </a:spcBef>
              <a:spcAft>
                <a:spcPts val="0"/>
              </a:spcAft>
              <a:buClr>
                <a:schemeClr val="dk1"/>
              </a:buClr>
              <a:buSzPts val="1100"/>
              <a:buFont typeface="Arial"/>
              <a:buNone/>
            </a:pPr>
            <a:r>
              <a:rPr lang="en"/>
              <a:t>Our objective is to build predictive models for GDP based on renewable energy data, enabling policymakers to design effective carbon taxes and incentives.</a:t>
            </a:r>
            <a:endParaRPr/>
          </a:p>
          <a:p>
            <a:pPr marL="0" lvl="0" indent="0" algn="l" rtl="0">
              <a:spcBef>
                <a:spcPts val="0"/>
              </a:spcBef>
              <a:spcAft>
                <a:spcPts val="0"/>
              </a:spcAft>
              <a:buClr>
                <a:schemeClr val="dk1"/>
              </a:buClr>
              <a:buSzPts val="1100"/>
              <a:buFont typeface="Arial"/>
              <a:buNone/>
            </a:pPr>
            <a:r>
              <a:rPr lang="en"/>
              <a:t>This work ties directly to the United Nations’ Sustainable Development Goals, which I will speak for in the upcoming slide.</a:t>
            </a:r>
            <a:endParaRPr/>
          </a:p>
          <a:p>
            <a:pPr marL="0" lvl="0" indent="0" algn="l" rtl="0">
              <a:spcBef>
                <a:spcPts val="0"/>
              </a:spcBef>
              <a:spcAft>
                <a:spcPts val="0"/>
              </a:spcAft>
              <a:buNone/>
            </a:pPr>
            <a:r>
              <a:rPr lang="en"/>
              <a:t>By analyzing how clean energy transitions influence GDP, our project aims to provide actionable insights for governments and businesses.</a:t>
            </a:r>
            <a:endParaRPr/>
          </a:p>
        </p:txBody>
      </p:sp>
      <p:sp>
        <p:nvSpPr>
          <p:cNvPr id="471" name="Google Shape;471;p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3192c717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3" name="Google Shape;873;g3192c717f41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3198da92fb6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This is something we all had in mind once we thought of our initial project topic and what we are aiming to cover.</a:t>
            </a:r>
            <a:endParaRPr/>
          </a:p>
          <a:p>
            <a:pPr marL="0" lvl="0" indent="0" algn="l" rtl="0">
              <a:lnSpc>
                <a:spcPct val="115000"/>
              </a:lnSpc>
              <a:spcBef>
                <a:spcPts val="0"/>
              </a:spcBef>
              <a:spcAft>
                <a:spcPts val="0"/>
              </a:spcAft>
              <a:buClr>
                <a:schemeClr val="dk1"/>
              </a:buClr>
              <a:buSzPts val="1100"/>
              <a:buFont typeface="Arial"/>
              <a:buNone/>
            </a:pPr>
            <a:r>
              <a:rPr lang="en"/>
              <a:t>As our project examines the economic impacts of renewable energy production, focusing on how clean energy transitions promote sustainable economic growth, it is in connection with the United Nations Sustainable Development Goal 7 aim that is “ensure access to affordable, reliable, sustainable, and modern energy for all."</a:t>
            </a:r>
            <a:endParaRPr/>
          </a:p>
          <a:p>
            <a:pPr marL="0" lvl="0" indent="0" algn="l" rtl="0">
              <a:lnSpc>
                <a:spcPct val="115000"/>
              </a:lnSpc>
              <a:spcBef>
                <a:spcPts val="0"/>
              </a:spcBef>
              <a:spcAft>
                <a:spcPts val="0"/>
              </a:spcAft>
              <a:buNone/>
            </a:pPr>
            <a:r>
              <a:rPr lang="en"/>
              <a:t>By analyzing the link between renewable energy and GDP, it supports United Nations Sustainable Development Goal Number 7's goal to ensure access to modern, sustainable energy. The study highlights economic benefits, advocates for policies and investments to reduce carbon footprints, and offers insights for governments and businesses to drive sustainable growth and reduce reliance on fossil fuels. </a:t>
            </a:r>
            <a:endParaRPr/>
          </a:p>
        </p:txBody>
      </p:sp>
      <p:sp>
        <p:nvSpPr>
          <p:cNvPr id="579" name="Google Shape;579;g3198da92fb6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core problem we address is: </a:t>
            </a:r>
            <a:r>
              <a:rPr lang="en" i="1">
                <a:solidFill>
                  <a:schemeClr val="dk1"/>
                </a:solidFill>
              </a:rPr>
              <a:t>How does renewable energy production affect a country’s GDP over time?</a:t>
            </a:r>
            <a:endParaRPr i="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question is critical for guiding investments and policymaking. It also aids businesses and industries in accessing economic risks and opportunities.</a:t>
            </a:r>
            <a:endParaRPr>
              <a:solidFill>
                <a:schemeClr val="dk1"/>
              </a:solidFill>
            </a:endParaRPr>
          </a:p>
          <a:p>
            <a:pPr marL="0" lvl="0" indent="0" algn="l" rtl="0">
              <a:spcBef>
                <a:spcPts val="0"/>
              </a:spcBef>
              <a:spcAft>
                <a:spcPts val="0"/>
              </a:spcAft>
              <a:buNone/>
            </a:pPr>
            <a:r>
              <a:rPr lang="en">
                <a:solidFill>
                  <a:schemeClr val="dk1"/>
                </a:solidFill>
              </a:rPr>
              <a:t>The question is critical, and with that being said, we also faced challenges such as multicollinearity in data and variability in GDP trends across regions, which required robust techniques to resolve.</a:t>
            </a:r>
            <a:endParaRPr/>
          </a:p>
        </p:txBody>
      </p:sp>
      <p:sp>
        <p:nvSpPr>
          <p:cNvPr id="589" name="Google Shape;589;p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3198da92fb6_1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We sourced renewable energy data from 'Our World in Data' and GDP data from the World Bank and OECD.</a:t>
            </a:r>
            <a:endParaRPr sz="14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The dataset covers over 30 years, from 1985 to 2023, spanning 50+ countries.</a:t>
            </a:r>
            <a:endParaRPr sz="14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400">
                <a:solidFill>
                  <a:schemeClr val="dk1"/>
                </a:solidFill>
                <a:latin typeface="Roboto"/>
                <a:ea typeface="Roboto"/>
                <a:cs typeface="Roboto"/>
                <a:sym typeface="Roboto"/>
              </a:rPr>
              <a:t>It includes 6,420 rows and 27 columns with key variables like renewable energy production as a percentage of total energy and GDP in current USD.</a:t>
            </a:r>
            <a:endParaRPr sz="1400">
              <a:solidFill>
                <a:schemeClr val="dk1"/>
              </a:solidFill>
              <a:latin typeface="Roboto"/>
              <a:ea typeface="Roboto"/>
              <a:cs typeface="Roboto"/>
              <a:sym typeface="Roboto"/>
            </a:endParaRPr>
          </a:p>
          <a:p>
            <a:pPr marL="0" lvl="0" indent="0" algn="l" rtl="0">
              <a:spcBef>
                <a:spcPts val="0"/>
              </a:spcBef>
              <a:spcAft>
                <a:spcPts val="0"/>
              </a:spcAft>
              <a:buNone/>
            </a:pPr>
            <a:r>
              <a:rPr lang="en" sz="1400">
                <a:solidFill>
                  <a:schemeClr val="dk1"/>
                </a:solidFill>
                <a:latin typeface="Roboto"/>
                <a:ea typeface="Roboto"/>
                <a:cs typeface="Roboto"/>
                <a:sym typeface="Roboto"/>
              </a:rPr>
              <a:t>One unique contribution of our dataset is its integration of energy and economic data, bridging gaps in forecasting renewable energy impacts on economies.</a:t>
            </a:r>
            <a:endParaRPr sz="1400">
              <a:solidFill>
                <a:schemeClr val="dk1"/>
              </a:solidFill>
              <a:latin typeface="Roboto"/>
              <a:ea typeface="Roboto"/>
              <a:cs typeface="Roboto"/>
              <a:sym typeface="Roboto"/>
            </a:endParaRPr>
          </a:p>
          <a:p>
            <a:pPr marL="0" lvl="0" indent="0" algn="l" rtl="0">
              <a:spcBef>
                <a:spcPts val="0"/>
              </a:spcBef>
              <a:spcAft>
                <a:spcPts val="0"/>
              </a:spcAft>
              <a:buNone/>
            </a:pPr>
            <a:r>
              <a:rPr lang="en" sz="1400">
                <a:solidFill>
                  <a:schemeClr val="dk1"/>
                </a:solidFill>
                <a:latin typeface="Roboto"/>
                <a:ea typeface="Roboto"/>
                <a:cs typeface="Roboto"/>
                <a:sym typeface="Roboto"/>
              </a:rPr>
              <a:t>Additionally, GDP values were simplified to billion dollars here as in our dataset it was in multiple place values.</a:t>
            </a:r>
            <a:endParaRPr sz="1400">
              <a:solidFill>
                <a:schemeClr val="dk1"/>
              </a:solidFill>
              <a:latin typeface="Roboto"/>
              <a:ea typeface="Roboto"/>
              <a:cs typeface="Roboto"/>
              <a:sym typeface="Roboto"/>
            </a:endParaRPr>
          </a:p>
          <a:p>
            <a:pPr marL="0" lvl="0" indent="0" algn="l" rtl="0">
              <a:spcBef>
                <a:spcPts val="0"/>
              </a:spcBef>
              <a:spcAft>
                <a:spcPts val="0"/>
              </a:spcAft>
              <a:buNone/>
            </a:pPr>
            <a:r>
              <a:rPr lang="en" sz="1400">
                <a:solidFill>
                  <a:schemeClr val="dk1"/>
                </a:solidFill>
                <a:latin typeface="Roboto"/>
                <a:ea typeface="Roboto"/>
                <a:cs typeface="Roboto"/>
                <a:sym typeface="Roboto"/>
              </a:rPr>
              <a:t>Here for our dataset, GDP is not adjusted with Inflation, dollar value changes or other similar factors. </a:t>
            </a:r>
            <a:endParaRPr sz="1400">
              <a:solidFill>
                <a:schemeClr val="dk1"/>
              </a:solidFill>
              <a:latin typeface="Roboto"/>
              <a:ea typeface="Roboto"/>
              <a:cs typeface="Roboto"/>
              <a:sym typeface="Roboto"/>
            </a:endParaRPr>
          </a:p>
          <a:p>
            <a:pPr marL="0" lvl="0" indent="0" algn="l" rtl="0">
              <a:spcBef>
                <a:spcPts val="0"/>
              </a:spcBef>
              <a:spcAft>
                <a:spcPts val="0"/>
              </a:spcAft>
              <a:buNone/>
            </a:pPr>
            <a:endParaRPr sz="1400">
              <a:solidFill>
                <a:schemeClr val="dk1"/>
              </a:solidFill>
              <a:latin typeface="Roboto"/>
              <a:ea typeface="Roboto"/>
              <a:cs typeface="Roboto"/>
              <a:sym typeface="Roboto"/>
            </a:endParaRPr>
          </a:p>
          <a:p>
            <a:pPr marL="0" lvl="0" indent="0" algn="l" rtl="0">
              <a:spcBef>
                <a:spcPts val="0"/>
              </a:spcBef>
              <a:spcAft>
                <a:spcPts val="0"/>
              </a:spcAft>
              <a:buNone/>
            </a:pPr>
            <a:endParaRPr/>
          </a:p>
        </p:txBody>
      </p:sp>
      <p:sp>
        <p:nvSpPr>
          <p:cNvPr id="598" name="Google Shape;598;g3198da92fb6_1_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3198da92fb6_1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Let’s discuss the steps we took to clean and prepare the data.</a:t>
            </a:r>
            <a:endParaRPr/>
          </a:p>
          <a:p>
            <a:pPr marL="0" lvl="0" indent="0" algn="l" rtl="0">
              <a:spcBef>
                <a:spcPts val="0"/>
              </a:spcBef>
              <a:spcAft>
                <a:spcPts val="0"/>
              </a:spcAft>
              <a:buClr>
                <a:schemeClr val="dk1"/>
              </a:buClr>
              <a:buSzPts val="1100"/>
              <a:buFont typeface="Arial"/>
              <a:buNone/>
            </a:pPr>
            <a:r>
              <a:rPr lang="en"/>
              <a:t>Key columns included 'Entity' for countries, 'Year,' and metrics like energy consumption and GDP.</a:t>
            </a:r>
            <a:endParaRPr/>
          </a:p>
          <a:p>
            <a:pPr marL="0" lvl="0" indent="0" algn="l" rtl="0">
              <a:spcBef>
                <a:spcPts val="0"/>
              </a:spcBef>
              <a:spcAft>
                <a:spcPts val="0"/>
              </a:spcAft>
              <a:buClr>
                <a:schemeClr val="dk1"/>
              </a:buClr>
              <a:buSzPts val="1100"/>
              <a:buFont typeface="Arial"/>
              <a:buNone/>
            </a:pPr>
            <a:r>
              <a:rPr lang="en"/>
              <a:t>For missing data, we employed imputation strategies like mean and median replacement for numerical fields and forward/backward filling for time-series data.</a:t>
            </a:r>
            <a:endParaRPr/>
          </a:p>
          <a:p>
            <a:pPr marL="0" lvl="0" indent="0" algn="l" rtl="0">
              <a:spcBef>
                <a:spcPts val="0"/>
              </a:spcBef>
              <a:spcAft>
                <a:spcPts val="0"/>
              </a:spcAft>
              <a:buClr>
                <a:schemeClr val="dk1"/>
              </a:buClr>
              <a:buSzPts val="1100"/>
              <a:buFont typeface="Arial"/>
              <a:buNone/>
            </a:pPr>
            <a:r>
              <a:rPr lang="en"/>
              <a:t>We also engineered new features, such as total renewable energy generation and GDP percentage changes, to enrich our analysis.</a:t>
            </a:r>
            <a:endParaRPr/>
          </a:p>
          <a:p>
            <a:pPr marL="0" lvl="0" indent="0" algn="l" rtl="0">
              <a:spcBef>
                <a:spcPts val="0"/>
              </a:spcBef>
              <a:spcAft>
                <a:spcPts val="0"/>
              </a:spcAft>
              <a:buNone/>
            </a:pPr>
            <a:r>
              <a:rPr lang="en"/>
              <a:t>Outliers were analyzed but didn’t require significant adjustments as trends remained consistent across regions."</a:t>
            </a:r>
            <a:endParaRPr/>
          </a:p>
        </p:txBody>
      </p:sp>
      <p:sp>
        <p:nvSpPr>
          <p:cNvPr id="702" name="Google Shape;702;g3198da92fb6_1_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 show &amp; understand our Data Statistics, we used visualizations like bar charts to illustrate renewable energy growth trends and scatter plots to explore correlations with GDP.</a:t>
            </a:r>
            <a:endParaRPr/>
          </a:p>
          <a:p>
            <a:pPr marL="0" lvl="0" indent="0" algn="l" rtl="0">
              <a:spcBef>
                <a:spcPts val="0"/>
              </a:spcBef>
              <a:spcAft>
                <a:spcPts val="0"/>
              </a:spcAft>
              <a:buNone/>
            </a:pPr>
            <a:r>
              <a:rPr lang="en"/>
              <a:t>We saw that the Total Renewable Energy (all over the world) had increased significantly over the years - proving good for the goal we are aiming for.</a:t>
            </a:r>
            <a:endParaRPr/>
          </a:p>
          <a:p>
            <a:pPr marL="0" lvl="0" indent="0" algn="l" rtl="0">
              <a:spcBef>
                <a:spcPts val="0"/>
              </a:spcBef>
              <a:spcAft>
                <a:spcPts val="0"/>
              </a:spcAft>
              <a:buClr>
                <a:schemeClr val="dk1"/>
              </a:buClr>
              <a:buSzPts val="1100"/>
              <a:buFont typeface="Arial"/>
              <a:buNone/>
            </a:pPr>
            <a:r>
              <a:rPr lang="en"/>
              <a:t>One key insight was that countries with higher renewable energy adoption showed varying GDP trends, influenced by factors like oil dependency.</a:t>
            </a:r>
            <a:endParaRPr/>
          </a:p>
          <a:p>
            <a:pPr marL="0" lvl="0" indent="0" algn="l" rtl="0">
              <a:spcBef>
                <a:spcPts val="0"/>
              </a:spcBef>
              <a:spcAft>
                <a:spcPts val="0"/>
              </a:spcAft>
              <a:buClr>
                <a:schemeClr val="dk1"/>
              </a:buClr>
              <a:buSzPts val="1100"/>
              <a:buFont typeface="Arial"/>
              <a:buNone/>
            </a:pPr>
            <a:r>
              <a:rPr lang="en"/>
              <a:t>These early findings highlighted the need for more sophisticated modeling to address complexities in the data.</a:t>
            </a:r>
            <a:endParaRPr/>
          </a:p>
          <a:p>
            <a:pPr marL="0" lvl="0" indent="0" algn="l" rtl="0">
              <a:spcBef>
                <a:spcPts val="0"/>
              </a:spcBef>
              <a:spcAft>
                <a:spcPts val="0"/>
              </a:spcAft>
              <a:buNone/>
            </a:pPr>
            <a:endParaRPr/>
          </a:p>
        </p:txBody>
      </p:sp>
      <p:sp>
        <p:nvSpPr>
          <p:cNvPr id="712" name="Google Shape;712;p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thoughts was to use linear and random forest as GDP is linear and energy data was also linear as the renewable energy sector is growing </a:t>
            </a:r>
            <a:endParaRPr/>
          </a:p>
          <a:p>
            <a:pPr marL="0" lvl="0" indent="0" algn="l" rtl="0">
              <a:spcBef>
                <a:spcPts val="0"/>
              </a:spcBef>
              <a:spcAft>
                <a:spcPts val="0"/>
              </a:spcAft>
              <a:buNone/>
            </a:pPr>
            <a:r>
              <a:rPr lang="en"/>
              <a:t>-after test we chose random forest do to data having multicollinearity meaning variable are not independent  .</a:t>
            </a:r>
            <a:endParaRPr/>
          </a:p>
          <a:p>
            <a:pPr marL="0" lvl="0" indent="0" algn="l" rtl="0">
              <a:spcBef>
                <a:spcPts val="0"/>
              </a:spcBef>
              <a:spcAft>
                <a:spcPts val="0"/>
              </a:spcAft>
              <a:buNone/>
            </a:pPr>
            <a:endParaRPr/>
          </a:p>
        </p:txBody>
      </p:sp>
      <p:sp>
        <p:nvSpPr>
          <p:cNvPr id="723" name="Google Shape;723;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195d69788b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195d69788b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-predictions are all over the place and not accurate due to multicollinearity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87688" y="1445325"/>
            <a:ext cx="3696000" cy="17274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Clr>
                <a:srgbClr val="191919"/>
              </a:buClr>
              <a:buSzPts val="5200"/>
              <a:buNone/>
              <a:defRPr sz="5000">
                <a:solidFill>
                  <a:schemeClr val="dk1"/>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787688" y="3270575"/>
            <a:ext cx="3696000" cy="419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284000" y="1387300"/>
            <a:ext cx="6576000" cy="21003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9600"/>
              <a:buNone/>
              <a:defRPr sz="14900">
                <a:solidFill>
                  <a:srgbClr val="10112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1284000" y="3259075"/>
            <a:ext cx="6576000" cy="497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9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1682850"/>
            <a:ext cx="23055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2" name="Google Shape;42;p13"/>
          <p:cNvSpPr txBox="1">
            <a:spLocks noGrp="1"/>
          </p:cNvSpPr>
          <p:nvPr>
            <p:ph type="subTitle" idx="1"/>
          </p:nvPr>
        </p:nvSpPr>
        <p:spPr>
          <a:xfrm>
            <a:off x="720000" y="2269375"/>
            <a:ext cx="23055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3" name="Google Shape;43;p13"/>
          <p:cNvSpPr txBox="1">
            <a:spLocks noGrp="1"/>
          </p:cNvSpPr>
          <p:nvPr>
            <p:ph type="title" idx="2"/>
          </p:nvPr>
        </p:nvSpPr>
        <p:spPr>
          <a:xfrm>
            <a:off x="3419269" y="1682850"/>
            <a:ext cx="23055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4" name="Google Shape;44;p13"/>
          <p:cNvSpPr txBox="1">
            <a:spLocks noGrp="1"/>
          </p:cNvSpPr>
          <p:nvPr>
            <p:ph type="subTitle" idx="3"/>
          </p:nvPr>
        </p:nvSpPr>
        <p:spPr>
          <a:xfrm>
            <a:off x="3419269" y="2269375"/>
            <a:ext cx="23055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5" name="Google Shape;45;p13"/>
          <p:cNvSpPr txBox="1">
            <a:spLocks noGrp="1"/>
          </p:cNvSpPr>
          <p:nvPr>
            <p:ph type="title" idx="4"/>
          </p:nvPr>
        </p:nvSpPr>
        <p:spPr>
          <a:xfrm>
            <a:off x="720000" y="3116250"/>
            <a:ext cx="23055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6" name="Google Shape;46;p13"/>
          <p:cNvSpPr txBox="1">
            <a:spLocks noGrp="1"/>
          </p:cNvSpPr>
          <p:nvPr>
            <p:ph type="subTitle" idx="5"/>
          </p:nvPr>
        </p:nvSpPr>
        <p:spPr>
          <a:xfrm>
            <a:off x="720000" y="3702775"/>
            <a:ext cx="23055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7" name="Google Shape;47;p13"/>
          <p:cNvSpPr txBox="1">
            <a:spLocks noGrp="1"/>
          </p:cNvSpPr>
          <p:nvPr>
            <p:ph type="title" idx="6"/>
          </p:nvPr>
        </p:nvSpPr>
        <p:spPr>
          <a:xfrm>
            <a:off x="3419269" y="3116250"/>
            <a:ext cx="23055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48" name="Google Shape;48;p13"/>
          <p:cNvSpPr txBox="1">
            <a:spLocks noGrp="1"/>
          </p:cNvSpPr>
          <p:nvPr>
            <p:ph type="subTitle" idx="7"/>
          </p:nvPr>
        </p:nvSpPr>
        <p:spPr>
          <a:xfrm>
            <a:off x="3419269" y="3702775"/>
            <a:ext cx="23055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49" name="Google Shape;49;p13"/>
          <p:cNvSpPr txBox="1">
            <a:spLocks noGrp="1"/>
          </p:cNvSpPr>
          <p:nvPr>
            <p:ph type="title" idx="8"/>
          </p:nvPr>
        </p:nvSpPr>
        <p:spPr>
          <a:xfrm>
            <a:off x="6118545" y="1682850"/>
            <a:ext cx="23055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0" name="Google Shape;50;p13"/>
          <p:cNvSpPr txBox="1">
            <a:spLocks noGrp="1"/>
          </p:cNvSpPr>
          <p:nvPr>
            <p:ph type="subTitle" idx="9"/>
          </p:nvPr>
        </p:nvSpPr>
        <p:spPr>
          <a:xfrm>
            <a:off x="6118545" y="2269375"/>
            <a:ext cx="23055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1" name="Google Shape;51;p13"/>
          <p:cNvSpPr txBox="1">
            <a:spLocks noGrp="1"/>
          </p:cNvSpPr>
          <p:nvPr>
            <p:ph type="title" idx="13"/>
          </p:nvPr>
        </p:nvSpPr>
        <p:spPr>
          <a:xfrm>
            <a:off x="6118545" y="3116250"/>
            <a:ext cx="2305500" cy="527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52" name="Google Shape;52;p13"/>
          <p:cNvSpPr txBox="1">
            <a:spLocks noGrp="1"/>
          </p:cNvSpPr>
          <p:nvPr>
            <p:ph type="subTitle" idx="14"/>
          </p:nvPr>
        </p:nvSpPr>
        <p:spPr>
          <a:xfrm>
            <a:off x="6118545" y="3702775"/>
            <a:ext cx="23055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53" name="Google Shape;53;p13"/>
          <p:cNvSpPr txBox="1">
            <a:spLocks noGrp="1"/>
          </p:cNvSpPr>
          <p:nvPr>
            <p:ph type="title" idx="15"/>
          </p:nvPr>
        </p:nvSpPr>
        <p:spPr>
          <a:xfrm>
            <a:off x="720000" y="1344783"/>
            <a:ext cx="734700" cy="44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4" name="Google Shape;54;p13"/>
          <p:cNvSpPr txBox="1">
            <a:spLocks noGrp="1"/>
          </p:cNvSpPr>
          <p:nvPr>
            <p:ph type="title" idx="16"/>
          </p:nvPr>
        </p:nvSpPr>
        <p:spPr>
          <a:xfrm>
            <a:off x="720000" y="2778191"/>
            <a:ext cx="734700" cy="44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5" name="Google Shape;55;p13"/>
          <p:cNvSpPr txBox="1">
            <a:spLocks noGrp="1"/>
          </p:cNvSpPr>
          <p:nvPr>
            <p:ph type="title" idx="17"/>
          </p:nvPr>
        </p:nvSpPr>
        <p:spPr>
          <a:xfrm>
            <a:off x="3419275" y="1344783"/>
            <a:ext cx="734700" cy="44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6" name="Google Shape;56;p13"/>
          <p:cNvSpPr txBox="1">
            <a:spLocks noGrp="1"/>
          </p:cNvSpPr>
          <p:nvPr>
            <p:ph type="title" idx="18"/>
          </p:nvPr>
        </p:nvSpPr>
        <p:spPr>
          <a:xfrm>
            <a:off x="3419275" y="2778191"/>
            <a:ext cx="734700" cy="44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7" name="Google Shape;57;p13"/>
          <p:cNvSpPr txBox="1">
            <a:spLocks noGrp="1"/>
          </p:cNvSpPr>
          <p:nvPr>
            <p:ph type="title" idx="19"/>
          </p:nvPr>
        </p:nvSpPr>
        <p:spPr>
          <a:xfrm>
            <a:off x="6118550" y="1344783"/>
            <a:ext cx="734700" cy="44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8" name="Google Shape;58;p13"/>
          <p:cNvSpPr txBox="1">
            <a:spLocks noGrp="1"/>
          </p:cNvSpPr>
          <p:nvPr>
            <p:ph type="title" idx="20"/>
          </p:nvPr>
        </p:nvSpPr>
        <p:spPr>
          <a:xfrm>
            <a:off x="6118550" y="2778191"/>
            <a:ext cx="734700" cy="44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000"/>
              <a:buNone/>
              <a:defRPr sz="3000">
                <a:solidFill>
                  <a:srgbClr val="101122"/>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59" name="Google Shape;59;p13"/>
          <p:cNvSpPr txBox="1">
            <a:spLocks noGrp="1"/>
          </p:cNvSpPr>
          <p:nvPr>
            <p:ph type="title" idx="21"/>
          </p:nvPr>
        </p:nvSpPr>
        <p:spPr>
          <a:xfrm>
            <a:off x="457200" y="411475"/>
            <a:ext cx="8238600" cy="47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311800" y="1189100"/>
            <a:ext cx="4520400" cy="1964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15000"/>
            </a:lvl1pPr>
            <a:lvl2pPr lvl="1" algn="ctr">
              <a:lnSpc>
                <a:spcPct val="100000"/>
              </a:lnSpc>
              <a:spcBef>
                <a:spcPts val="0"/>
              </a:spcBef>
              <a:spcAft>
                <a:spcPts val="0"/>
              </a:spcAft>
              <a:buSzPts val="2500"/>
              <a:buNone/>
              <a:defRPr/>
            </a:lvl2pPr>
            <a:lvl3pPr lvl="2" algn="ctr">
              <a:lnSpc>
                <a:spcPct val="100000"/>
              </a:lnSpc>
              <a:spcBef>
                <a:spcPts val="0"/>
              </a:spcBef>
              <a:spcAft>
                <a:spcPts val="0"/>
              </a:spcAft>
              <a:buSzPts val="2500"/>
              <a:buNone/>
              <a:defRPr/>
            </a:lvl3pPr>
            <a:lvl4pPr lvl="3" algn="ctr">
              <a:lnSpc>
                <a:spcPct val="100000"/>
              </a:lnSpc>
              <a:spcBef>
                <a:spcPts val="0"/>
              </a:spcBef>
              <a:spcAft>
                <a:spcPts val="0"/>
              </a:spcAft>
              <a:buSzPts val="2500"/>
              <a:buNone/>
              <a:defRPr/>
            </a:lvl4pPr>
            <a:lvl5pPr lvl="4" algn="ctr">
              <a:lnSpc>
                <a:spcPct val="100000"/>
              </a:lnSpc>
              <a:spcBef>
                <a:spcPts val="0"/>
              </a:spcBef>
              <a:spcAft>
                <a:spcPts val="0"/>
              </a:spcAft>
              <a:buSzPts val="25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2500"/>
              <a:buNone/>
              <a:defRPr/>
            </a:lvl7pPr>
            <a:lvl8pPr lvl="7" algn="ctr">
              <a:lnSpc>
                <a:spcPct val="100000"/>
              </a:lnSpc>
              <a:spcBef>
                <a:spcPts val="0"/>
              </a:spcBef>
              <a:spcAft>
                <a:spcPts val="0"/>
              </a:spcAft>
              <a:buSzPts val="2500"/>
              <a:buNone/>
              <a:defRPr/>
            </a:lvl8pPr>
            <a:lvl9pPr lvl="8" algn="ctr">
              <a:lnSpc>
                <a:spcPct val="100000"/>
              </a:lnSpc>
              <a:spcBef>
                <a:spcPts val="0"/>
              </a:spcBef>
              <a:spcAft>
                <a:spcPts val="0"/>
              </a:spcAft>
              <a:buSzPts val="2500"/>
              <a:buNone/>
              <a:defRPr/>
            </a:lvl9pPr>
          </a:lstStyle>
          <a:p>
            <a:endParaRPr/>
          </a:p>
        </p:txBody>
      </p:sp>
      <p:sp>
        <p:nvSpPr>
          <p:cNvPr id="62" name="Google Shape;62;p14"/>
          <p:cNvSpPr txBox="1">
            <a:spLocks noGrp="1"/>
          </p:cNvSpPr>
          <p:nvPr>
            <p:ph type="subTitle" idx="1"/>
          </p:nvPr>
        </p:nvSpPr>
        <p:spPr>
          <a:xfrm>
            <a:off x="2158550" y="3153500"/>
            <a:ext cx="4872900" cy="801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557400" y="3100288"/>
            <a:ext cx="4360200" cy="5319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65" name="Google Shape;65;p15"/>
          <p:cNvSpPr txBox="1">
            <a:spLocks noGrp="1"/>
          </p:cNvSpPr>
          <p:nvPr>
            <p:ph type="subTitle" idx="1"/>
          </p:nvPr>
        </p:nvSpPr>
        <p:spPr>
          <a:xfrm>
            <a:off x="1226400" y="1511313"/>
            <a:ext cx="6691200" cy="14784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720000" y="2936100"/>
            <a:ext cx="7704000" cy="572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68" name="Google Shape;68;p16"/>
          <p:cNvSpPr txBox="1">
            <a:spLocks noGrp="1"/>
          </p:cNvSpPr>
          <p:nvPr>
            <p:ph type="subTitle" idx="1"/>
          </p:nvPr>
        </p:nvSpPr>
        <p:spPr>
          <a:xfrm>
            <a:off x="720000" y="3508800"/>
            <a:ext cx="4294800" cy="10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000" y="1745250"/>
            <a:ext cx="3233100" cy="572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71" name="Google Shape;71;p17"/>
          <p:cNvSpPr txBox="1">
            <a:spLocks noGrp="1"/>
          </p:cNvSpPr>
          <p:nvPr>
            <p:ph type="subTitle" idx="1"/>
          </p:nvPr>
        </p:nvSpPr>
        <p:spPr>
          <a:xfrm>
            <a:off x="720000" y="2317950"/>
            <a:ext cx="2575500" cy="108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5553850" y="1745250"/>
            <a:ext cx="2630400" cy="5727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74" name="Google Shape;74;p18"/>
          <p:cNvSpPr txBox="1">
            <a:spLocks noGrp="1"/>
          </p:cNvSpPr>
          <p:nvPr>
            <p:ph type="subTitle" idx="1"/>
          </p:nvPr>
        </p:nvSpPr>
        <p:spPr>
          <a:xfrm>
            <a:off x="5553975" y="2317950"/>
            <a:ext cx="2630400" cy="1080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1596700" y="2112197"/>
            <a:ext cx="2742600" cy="558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300" b="0">
                <a:solidFill>
                  <a:schemeClr val="accent2"/>
                </a:solidFill>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77" name="Google Shape;77;p19"/>
          <p:cNvSpPr txBox="1">
            <a:spLocks noGrp="1"/>
          </p:cNvSpPr>
          <p:nvPr>
            <p:ph type="title" idx="2"/>
          </p:nvPr>
        </p:nvSpPr>
        <p:spPr>
          <a:xfrm>
            <a:off x="4804747" y="2112197"/>
            <a:ext cx="2742600" cy="558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300" b="0">
                <a:solidFill>
                  <a:schemeClr val="accent2"/>
                </a:solidFill>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78" name="Google Shape;78;p19"/>
          <p:cNvSpPr txBox="1">
            <a:spLocks noGrp="1"/>
          </p:cNvSpPr>
          <p:nvPr>
            <p:ph type="subTitle" idx="1"/>
          </p:nvPr>
        </p:nvSpPr>
        <p:spPr>
          <a:xfrm>
            <a:off x="4923247" y="2599822"/>
            <a:ext cx="2505600" cy="101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9" name="Google Shape;79;p19"/>
          <p:cNvSpPr txBox="1">
            <a:spLocks noGrp="1"/>
          </p:cNvSpPr>
          <p:nvPr>
            <p:ph type="subTitle" idx="3"/>
          </p:nvPr>
        </p:nvSpPr>
        <p:spPr>
          <a:xfrm>
            <a:off x="1715375" y="2599822"/>
            <a:ext cx="2505600" cy="101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0" name="Google Shape;80;p19"/>
          <p:cNvSpPr txBox="1">
            <a:spLocks noGrp="1"/>
          </p:cNvSpPr>
          <p:nvPr>
            <p:ph type="title" idx="4"/>
          </p:nvPr>
        </p:nvSpPr>
        <p:spPr>
          <a:xfrm>
            <a:off x="457200" y="411475"/>
            <a:ext cx="8238600" cy="47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937700" y="2099750"/>
            <a:ext cx="21753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3" name="Google Shape;83;p20"/>
          <p:cNvSpPr txBox="1">
            <a:spLocks noGrp="1"/>
          </p:cNvSpPr>
          <p:nvPr>
            <p:ph type="subTitle" idx="1"/>
          </p:nvPr>
        </p:nvSpPr>
        <p:spPr>
          <a:xfrm>
            <a:off x="937700" y="2493925"/>
            <a:ext cx="2175300" cy="8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4" name="Google Shape;84;p20"/>
          <p:cNvSpPr txBox="1">
            <a:spLocks noGrp="1"/>
          </p:cNvSpPr>
          <p:nvPr>
            <p:ph type="title" idx="2"/>
          </p:nvPr>
        </p:nvSpPr>
        <p:spPr>
          <a:xfrm>
            <a:off x="3484419" y="2099750"/>
            <a:ext cx="21753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5" name="Google Shape;85;p20"/>
          <p:cNvSpPr txBox="1">
            <a:spLocks noGrp="1"/>
          </p:cNvSpPr>
          <p:nvPr>
            <p:ph type="subTitle" idx="3"/>
          </p:nvPr>
        </p:nvSpPr>
        <p:spPr>
          <a:xfrm>
            <a:off x="3484421" y="2493925"/>
            <a:ext cx="2175300" cy="8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6" name="Google Shape;86;p20"/>
          <p:cNvSpPr txBox="1">
            <a:spLocks noGrp="1"/>
          </p:cNvSpPr>
          <p:nvPr>
            <p:ph type="title" idx="4"/>
          </p:nvPr>
        </p:nvSpPr>
        <p:spPr>
          <a:xfrm>
            <a:off x="6031146" y="2099750"/>
            <a:ext cx="21753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7" name="Google Shape;87;p20"/>
          <p:cNvSpPr txBox="1">
            <a:spLocks noGrp="1"/>
          </p:cNvSpPr>
          <p:nvPr>
            <p:ph type="subTitle" idx="5"/>
          </p:nvPr>
        </p:nvSpPr>
        <p:spPr>
          <a:xfrm>
            <a:off x="6031149" y="2493925"/>
            <a:ext cx="2175300" cy="869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88" name="Google Shape;88;p20"/>
          <p:cNvSpPr txBox="1">
            <a:spLocks noGrp="1"/>
          </p:cNvSpPr>
          <p:nvPr>
            <p:ph type="title" idx="6"/>
          </p:nvPr>
        </p:nvSpPr>
        <p:spPr>
          <a:xfrm>
            <a:off x="457200" y="411475"/>
            <a:ext cx="8238600" cy="47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50850"/>
            <a:ext cx="5067600" cy="841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 name="Google Shape;13;p3"/>
          <p:cNvSpPr txBox="1">
            <a:spLocks noGrp="1"/>
          </p:cNvSpPr>
          <p:nvPr>
            <p:ph type="title" idx="2"/>
          </p:nvPr>
        </p:nvSpPr>
        <p:spPr>
          <a:xfrm>
            <a:off x="720000" y="1337825"/>
            <a:ext cx="5067600" cy="8418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4" name="Google Shape;14;p3"/>
          <p:cNvSpPr txBox="1">
            <a:spLocks noGrp="1"/>
          </p:cNvSpPr>
          <p:nvPr>
            <p:ph type="subTitle" idx="1"/>
          </p:nvPr>
        </p:nvSpPr>
        <p:spPr>
          <a:xfrm>
            <a:off x="720000" y="2903575"/>
            <a:ext cx="5067600" cy="713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2424850" y="1618250"/>
            <a:ext cx="19782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91" name="Google Shape;91;p21"/>
          <p:cNvSpPr txBox="1">
            <a:spLocks noGrp="1"/>
          </p:cNvSpPr>
          <p:nvPr>
            <p:ph type="subTitle" idx="1"/>
          </p:nvPr>
        </p:nvSpPr>
        <p:spPr>
          <a:xfrm>
            <a:off x="2424850" y="2204775"/>
            <a:ext cx="19782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2" name="Google Shape;92;p21"/>
          <p:cNvSpPr txBox="1">
            <a:spLocks noGrp="1"/>
          </p:cNvSpPr>
          <p:nvPr>
            <p:ph type="title" idx="2"/>
          </p:nvPr>
        </p:nvSpPr>
        <p:spPr>
          <a:xfrm>
            <a:off x="4740958" y="1618250"/>
            <a:ext cx="19782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93" name="Google Shape;93;p21"/>
          <p:cNvSpPr txBox="1">
            <a:spLocks noGrp="1"/>
          </p:cNvSpPr>
          <p:nvPr>
            <p:ph type="subTitle" idx="3"/>
          </p:nvPr>
        </p:nvSpPr>
        <p:spPr>
          <a:xfrm>
            <a:off x="4740954" y="2204775"/>
            <a:ext cx="19782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4" name="Google Shape;94;p21"/>
          <p:cNvSpPr txBox="1">
            <a:spLocks noGrp="1"/>
          </p:cNvSpPr>
          <p:nvPr>
            <p:ph type="title" idx="4"/>
          </p:nvPr>
        </p:nvSpPr>
        <p:spPr>
          <a:xfrm>
            <a:off x="2424850" y="3051650"/>
            <a:ext cx="19782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95" name="Google Shape;95;p21"/>
          <p:cNvSpPr txBox="1">
            <a:spLocks noGrp="1"/>
          </p:cNvSpPr>
          <p:nvPr>
            <p:ph type="subTitle" idx="5"/>
          </p:nvPr>
        </p:nvSpPr>
        <p:spPr>
          <a:xfrm>
            <a:off x="2424850" y="3638175"/>
            <a:ext cx="19782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6" name="Google Shape;96;p21"/>
          <p:cNvSpPr txBox="1">
            <a:spLocks noGrp="1"/>
          </p:cNvSpPr>
          <p:nvPr>
            <p:ph type="title" idx="6"/>
          </p:nvPr>
        </p:nvSpPr>
        <p:spPr>
          <a:xfrm>
            <a:off x="4740958" y="3051650"/>
            <a:ext cx="19782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97" name="Google Shape;97;p21"/>
          <p:cNvSpPr txBox="1">
            <a:spLocks noGrp="1"/>
          </p:cNvSpPr>
          <p:nvPr>
            <p:ph type="subTitle" idx="7"/>
          </p:nvPr>
        </p:nvSpPr>
        <p:spPr>
          <a:xfrm>
            <a:off x="4740954" y="3638175"/>
            <a:ext cx="19782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98" name="Google Shape;98;p21"/>
          <p:cNvSpPr txBox="1">
            <a:spLocks noGrp="1"/>
          </p:cNvSpPr>
          <p:nvPr>
            <p:ph type="title" idx="8"/>
          </p:nvPr>
        </p:nvSpPr>
        <p:spPr>
          <a:xfrm>
            <a:off x="457200" y="411475"/>
            <a:ext cx="8238600" cy="47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1101175" y="1682850"/>
            <a:ext cx="19860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1" name="Google Shape;101;p22"/>
          <p:cNvSpPr txBox="1">
            <a:spLocks noGrp="1"/>
          </p:cNvSpPr>
          <p:nvPr>
            <p:ph type="subTitle" idx="1"/>
          </p:nvPr>
        </p:nvSpPr>
        <p:spPr>
          <a:xfrm>
            <a:off x="1101175" y="22693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2" name="Google Shape;102;p22"/>
          <p:cNvSpPr txBox="1">
            <a:spLocks noGrp="1"/>
          </p:cNvSpPr>
          <p:nvPr>
            <p:ph type="title" idx="2"/>
          </p:nvPr>
        </p:nvSpPr>
        <p:spPr>
          <a:xfrm>
            <a:off x="3578948" y="1682850"/>
            <a:ext cx="19860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3" name="Google Shape;103;p22"/>
          <p:cNvSpPr txBox="1">
            <a:spLocks noGrp="1"/>
          </p:cNvSpPr>
          <p:nvPr>
            <p:ph type="subTitle" idx="3"/>
          </p:nvPr>
        </p:nvSpPr>
        <p:spPr>
          <a:xfrm>
            <a:off x="3578948" y="22693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4" name="Google Shape;104;p22"/>
          <p:cNvSpPr txBox="1">
            <a:spLocks noGrp="1"/>
          </p:cNvSpPr>
          <p:nvPr>
            <p:ph type="title" idx="4"/>
          </p:nvPr>
        </p:nvSpPr>
        <p:spPr>
          <a:xfrm>
            <a:off x="1101175" y="3116250"/>
            <a:ext cx="19860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5" name="Google Shape;105;p22"/>
          <p:cNvSpPr txBox="1">
            <a:spLocks noGrp="1"/>
          </p:cNvSpPr>
          <p:nvPr>
            <p:ph type="subTitle" idx="5"/>
          </p:nvPr>
        </p:nvSpPr>
        <p:spPr>
          <a:xfrm>
            <a:off x="1101175" y="37027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6" name="Google Shape;106;p22"/>
          <p:cNvSpPr txBox="1">
            <a:spLocks noGrp="1"/>
          </p:cNvSpPr>
          <p:nvPr>
            <p:ph type="title" idx="6"/>
          </p:nvPr>
        </p:nvSpPr>
        <p:spPr>
          <a:xfrm>
            <a:off x="3578948" y="3116250"/>
            <a:ext cx="19860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7" name="Google Shape;107;p22"/>
          <p:cNvSpPr txBox="1">
            <a:spLocks noGrp="1"/>
          </p:cNvSpPr>
          <p:nvPr>
            <p:ph type="subTitle" idx="7"/>
          </p:nvPr>
        </p:nvSpPr>
        <p:spPr>
          <a:xfrm>
            <a:off x="3578948" y="37027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08" name="Google Shape;108;p22"/>
          <p:cNvSpPr txBox="1">
            <a:spLocks noGrp="1"/>
          </p:cNvSpPr>
          <p:nvPr>
            <p:ph type="title" idx="8"/>
          </p:nvPr>
        </p:nvSpPr>
        <p:spPr>
          <a:xfrm>
            <a:off x="6056727" y="1682850"/>
            <a:ext cx="19860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9" name="Google Shape;109;p22"/>
          <p:cNvSpPr txBox="1">
            <a:spLocks noGrp="1"/>
          </p:cNvSpPr>
          <p:nvPr>
            <p:ph type="subTitle" idx="9"/>
          </p:nvPr>
        </p:nvSpPr>
        <p:spPr>
          <a:xfrm>
            <a:off x="6056727" y="22693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0" name="Google Shape;110;p22"/>
          <p:cNvSpPr txBox="1">
            <a:spLocks noGrp="1"/>
          </p:cNvSpPr>
          <p:nvPr>
            <p:ph type="title" idx="13"/>
          </p:nvPr>
        </p:nvSpPr>
        <p:spPr>
          <a:xfrm>
            <a:off x="6056727" y="3116250"/>
            <a:ext cx="1986000" cy="527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1" name="Google Shape;111;p22"/>
          <p:cNvSpPr txBox="1">
            <a:spLocks noGrp="1"/>
          </p:cNvSpPr>
          <p:nvPr>
            <p:ph type="subTitle" idx="14"/>
          </p:nvPr>
        </p:nvSpPr>
        <p:spPr>
          <a:xfrm>
            <a:off x="6056727" y="3702775"/>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
        <p:nvSpPr>
          <p:cNvPr id="112" name="Google Shape;112;p22"/>
          <p:cNvSpPr txBox="1">
            <a:spLocks noGrp="1"/>
          </p:cNvSpPr>
          <p:nvPr>
            <p:ph type="title" idx="15"/>
          </p:nvPr>
        </p:nvSpPr>
        <p:spPr>
          <a:xfrm>
            <a:off x="457200" y="411475"/>
            <a:ext cx="8238600" cy="47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2223600" y="670225"/>
            <a:ext cx="4696800" cy="768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15" name="Google Shape;115;p23"/>
          <p:cNvSpPr txBox="1">
            <a:spLocks noGrp="1"/>
          </p:cNvSpPr>
          <p:nvPr>
            <p:ph type="subTitle" idx="1"/>
          </p:nvPr>
        </p:nvSpPr>
        <p:spPr>
          <a:xfrm>
            <a:off x="2223600" y="1253625"/>
            <a:ext cx="4696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6" name="Google Shape;116;p23"/>
          <p:cNvSpPr txBox="1">
            <a:spLocks noGrp="1"/>
          </p:cNvSpPr>
          <p:nvPr>
            <p:ph type="title" idx="2"/>
          </p:nvPr>
        </p:nvSpPr>
        <p:spPr>
          <a:xfrm>
            <a:off x="2223600" y="1954311"/>
            <a:ext cx="4696800" cy="768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17" name="Google Shape;117;p23"/>
          <p:cNvSpPr txBox="1">
            <a:spLocks noGrp="1"/>
          </p:cNvSpPr>
          <p:nvPr>
            <p:ph type="subTitle" idx="3"/>
          </p:nvPr>
        </p:nvSpPr>
        <p:spPr>
          <a:xfrm>
            <a:off x="2223600" y="2554644"/>
            <a:ext cx="4696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8" name="Google Shape;118;p23"/>
          <p:cNvSpPr txBox="1">
            <a:spLocks noGrp="1"/>
          </p:cNvSpPr>
          <p:nvPr>
            <p:ph type="title" idx="4"/>
          </p:nvPr>
        </p:nvSpPr>
        <p:spPr>
          <a:xfrm>
            <a:off x="2223600" y="3265638"/>
            <a:ext cx="4696800" cy="768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19" name="Google Shape;119;p23"/>
          <p:cNvSpPr txBox="1">
            <a:spLocks noGrp="1"/>
          </p:cNvSpPr>
          <p:nvPr>
            <p:ph type="subTitle" idx="5"/>
          </p:nvPr>
        </p:nvSpPr>
        <p:spPr>
          <a:xfrm>
            <a:off x="2223600" y="3874463"/>
            <a:ext cx="4696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sz="17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720000" y="631037"/>
            <a:ext cx="4294800" cy="873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sz="7200"/>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122" name="Google Shape;122;p24"/>
          <p:cNvSpPr txBox="1">
            <a:spLocks noGrp="1"/>
          </p:cNvSpPr>
          <p:nvPr>
            <p:ph type="subTitle" idx="1"/>
          </p:nvPr>
        </p:nvSpPr>
        <p:spPr>
          <a:xfrm>
            <a:off x="720000" y="1661750"/>
            <a:ext cx="3434700" cy="1426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457200" y="411475"/>
            <a:ext cx="8238600" cy="478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1"/>
              </a:buClr>
              <a:buSzPts val="3500"/>
              <a:buFont typeface="Bebas Neue"/>
              <a:buNone/>
              <a:defRPr>
                <a:solidFill>
                  <a:schemeClr val="dk1"/>
                </a:solidFill>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5"/>
          <p:cNvSpPr txBox="1">
            <a:spLocks noGrp="1"/>
          </p:cNvSpPr>
          <p:nvPr>
            <p:ph type="body" idx="1"/>
          </p:nvPr>
        </p:nvSpPr>
        <p:spPr>
          <a:xfrm>
            <a:off x="720000" y="1215752"/>
            <a:ext cx="7704000" cy="34164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19" name="Google Shape;19;p5"/>
          <p:cNvSpPr txBox="1">
            <a:spLocks noGrp="1"/>
          </p:cNvSpPr>
          <p:nvPr>
            <p:ph type="title"/>
          </p:nvPr>
        </p:nvSpPr>
        <p:spPr>
          <a:xfrm>
            <a:off x="457200" y="411475"/>
            <a:ext cx="8238600" cy="47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1464614" y="3121122"/>
            <a:ext cx="2742600" cy="558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300" b="0">
                <a:solidFill>
                  <a:schemeClr val="accent2"/>
                </a:solidFill>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22" name="Google Shape;22;p6"/>
          <p:cNvSpPr txBox="1">
            <a:spLocks noGrp="1"/>
          </p:cNvSpPr>
          <p:nvPr>
            <p:ph type="title" idx="2"/>
          </p:nvPr>
        </p:nvSpPr>
        <p:spPr>
          <a:xfrm>
            <a:off x="4936786" y="3121122"/>
            <a:ext cx="2742600" cy="558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sz="2300" b="0">
                <a:solidFill>
                  <a:schemeClr val="accent2"/>
                </a:solidFill>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23" name="Google Shape;23;p6"/>
          <p:cNvSpPr txBox="1">
            <a:spLocks noGrp="1"/>
          </p:cNvSpPr>
          <p:nvPr>
            <p:ph type="subTitle" idx="1"/>
          </p:nvPr>
        </p:nvSpPr>
        <p:spPr>
          <a:xfrm>
            <a:off x="5055286" y="3608747"/>
            <a:ext cx="25056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4" name="Google Shape;24;p6"/>
          <p:cNvSpPr txBox="1">
            <a:spLocks noGrp="1"/>
          </p:cNvSpPr>
          <p:nvPr>
            <p:ph type="subTitle" idx="3"/>
          </p:nvPr>
        </p:nvSpPr>
        <p:spPr>
          <a:xfrm>
            <a:off x="1583289" y="3608747"/>
            <a:ext cx="2505600" cy="1010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5" name="Google Shape;25;p6"/>
          <p:cNvSpPr txBox="1">
            <a:spLocks noGrp="1"/>
          </p:cNvSpPr>
          <p:nvPr>
            <p:ph type="title" idx="4"/>
          </p:nvPr>
        </p:nvSpPr>
        <p:spPr>
          <a:xfrm>
            <a:off x="457200" y="411475"/>
            <a:ext cx="8238600" cy="478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1pPr>
            <a:lvl2pPr lvl="1"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algn="l">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0000" y="1015750"/>
            <a:ext cx="4294800" cy="572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500"/>
              <a:buNone/>
              <a:defRPr/>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28" name="Google Shape;28;p7"/>
          <p:cNvSpPr txBox="1">
            <a:spLocks noGrp="1"/>
          </p:cNvSpPr>
          <p:nvPr>
            <p:ph type="subTitle" idx="1"/>
          </p:nvPr>
        </p:nvSpPr>
        <p:spPr>
          <a:xfrm>
            <a:off x="720000" y="1829450"/>
            <a:ext cx="4294800" cy="2298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317950" y="1307100"/>
            <a:ext cx="4508100" cy="2529300"/>
          </a:xfrm>
          <a:prstGeom prst="rect">
            <a:avLst/>
          </a:prstGeom>
          <a:noFill/>
          <a:ln>
            <a:noFill/>
          </a:ln>
        </p:spPr>
        <p:txBody>
          <a:bodyPr spcFirstLastPara="1" wrap="square" lIns="0" tIns="0" rIns="0" bIns="0" anchor="ctr" anchorCtr="0">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000" y="1413525"/>
            <a:ext cx="3298500" cy="209520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SzPts val="2500"/>
              <a:buNone/>
              <a:defRPr sz="4000"/>
            </a:lvl1pPr>
            <a:lvl2pPr lvl="1" algn="l">
              <a:lnSpc>
                <a:spcPct val="100000"/>
              </a:lnSpc>
              <a:spcBef>
                <a:spcPts val="0"/>
              </a:spcBef>
              <a:spcAft>
                <a:spcPts val="0"/>
              </a:spcAft>
              <a:buSzPts val="2500"/>
              <a:buNone/>
              <a:defRPr/>
            </a:lvl2pPr>
            <a:lvl3pPr lvl="2" algn="l">
              <a:lnSpc>
                <a:spcPct val="100000"/>
              </a:lnSpc>
              <a:spcBef>
                <a:spcPts val="0"/>
              </a:spcBef>
              <a:spcAft>
                <a:spcPts val="0"/>
              </a:spcAft>
              <a:buSzPts val="2500"/>
              <a:buNone/>
              <a:defRPr/>
            </a:lvl3pPr>
            <a:lvl4pPr lvl="3" algn="l">
              <a:lnSpc>
                <a:spcPct val="100000"/>
              </a:lnSpc>
              <a:spcBef>
                <a:spcPts val="0"/>
              </a:spcBef>
              <a:spcAft>
                <a:spcPts val="0"/>
              </a:spcAft>
              <a:buSzPts val="2500"/>
              <a:buNone/>
              <a:defRPr/>
            </a:lvl4pPr>
            <a:lvl5pPr lvl="4" algn="l">
              <a:lnSpc>
                <a:spcPct val="100000"/>
              </a:lnSpc>
              <a:spcBef>
                <a:spcPts val="0"/>
              </a:spcBef>
              <a:spcAft>
                <a:spcPts val="0"/>
              </a:spcAft>
              <a:buSzPts val="2500"/>
              <a:buNone/>
              <a:defRPr/>
            </a:lvl5pPr>
            <a:lvl6pPr lvl="5" algn="l">
              <a:lnSpc>
                <a:spcPct val="100000"/>
              </a:lnSpc>
              <a:spcBef>
                <a:spcPts val="0"/>
              </a:spcBef>
              <a:spcAft>
                <a:spcPts val="0"/>
              </a:spcAft>
              <a:buSzPts val="2500"/>
              <a:buNone/>
              <a:defRPr/>
            </a:lvl6pPr>
            <a:lvl7pPr lvl="6" algn="l">
              <a:lnSpc>
                <a:spcPct val="100000"/>
              </a:lnSpc>
              <a:spcBef>
                <a:spcPts val="0"/>
              </a:spcBef>
              <a:spcAft>
                <a:spcPts val="0"/>
              </a:spcAft>
              <a:buSzPts val="2500"/>
              <a:buNone/>
              <a:defRPr/>
            </a:lvl7pPr>
            <a:lvl8pPr lvl="7" algn="l">
              <a:lnSpc>
                <a:spcPct val="100000"/>
              </a:lnSpc>
              <a:spcBef>
                <a:spcPts val="0"/>
              </a:spcBef>
              <a:spcAft>
                <a:spcPts val="0"/>
              </a:spcAft>
              <a:buSzPts val="2500"/>
              <a:buNone/>
              <a:defRPr/>
            </a:lvl8pPr>
            <a:lvl9pPr lvl="8" algn="l">
              <a:lnSpc>
                <a:spcPct val="100000"/>
              </a:lnSpc>
              <a:spcBef>
                <a:spcPts val="0"/>
              </a:spcBef>
              <a:spcAft>
                <a:spcPts val="0"/>
              </a:spcAft>
              <a:buSzPts val="2500"/>
              <a:buNone/>
              <a:defRPr/>
            </a:lvl9pPr>
          </a:lstStyle>
          <a:p>
            <a:endParaRPr/>
          </a:p>
        </p:txBody>
      </p:sp>
      <p:sp>
        <p:nvSpPr>
          <p:cNvPr id="33" name="Google Shape;33;p9"/>
          <p:cNvSpPr txBox="1">
            <a:spLocks noGrp="1"/>
          </p:cNvSpPr>
          <p:nvPr>
            <p:ph type="subTitle" idx="1"/>
          </p:nvPr>
        </p:nvSpPr>
        <p:spPr>
          <a:xfrm>
            <a:off x="720000" y="3508800"/>
            <a:ext cx="4294800" cy="10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3862050"/>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500"/>
              <a:buNone/>
              <a:defRPr/>
            </a:lvl1pPr>
            <a:lvl2pPr lvl="1" algn="ctr">
              <a:lnSpc>
                <a:spcPct val="100000"/>
              </a:lnSpc>
              <a:spcBef>
                <a:spcPts val="0"/>
              </a:spcBef>
              <a:spcAft>
                <a:spcPts val="0"/>
              </a:spcAft>
              <a:buSzPts val="2500"/>
              <a:buNone/>
              <a:defRPr/>
            </a:lvl2pPr>
            <a:lvl3pPr lvl="2" algn="ctr">
              <a:lnSpc>
                <a:spcPct val="100000"/>
              </a:lnSpc>
              <a:spcBef>
                <a:spcPts val="0"/>
              </a:spcBef>
              <a:spcAft>
                <a:spcPts val="0"/>
              </a:spcAft>
              <a:buSzPts val="2500"/>
              <a:buNone/>
              <a:defRPr/>
            </a:lvl3pPr>
            <a:lvl4pPr lvl="3" algn="ctr">
              <a:lnSpc>
                <a:spcPct val="100000"/>
              </a:lnSpc>
              <a:spcBef>
                <a:spcPts val="0"/>
              </a:spcBef>
              <a:spcAft>
                <a:spcPts val="0"/>
              </a:spcAft>
              <a:buSzPts val="2500"/>
              <a:buNone/>
              <a:defRPr/>
            </a:lvl4pPr>
            <a:lvl5pPr lvl="4" algn="ctr">
              <a:lnSpc>
                <a:spcPct val="100000"/>
              </a:lnSpc>
              <a:spcBef>
                <a:spcPts val="0"/>
              </a:spcBef>
              <a:spcAft>
                <a:spcPts val="0"/>
              </a:spcAft>
              <a:buSzPts val="2500"/>
              <a:buNone/>
              <a:defRPr/>
            </a:lvl5pPr>
            <a:lvl6pPr lvl="5" algn="ctr">
              <a:lnSpc>
                <a:spcPct val="100000"/>
              </a:lnSpc>
              <a:spcBef>
                <a:spcPts val="0"/>
              </a:spcBef>
              <a:spcAft>
                <a:spcPts val="0"/>
              </a:spcAft>
              <a:buSzPts val="2500"/>
              <a:buNone/>
              <a:defRPr/>
            </a:lvl6pPr>
            <a:lvl7pPr lvl="6" algn="ctr">
              <a:lnSpc>
                <a:spcPct val="100000"/>
              </a:lnSpc>
              <a:spcBef>
                <a:spcPts val="0"/>
              </a:spcBef>
              <a:spcAft>
                <a:spcPts val="0"/>
              </a:spcAft>
              <a:buSzPts val="2500"/>
              <a:buNone/>
              <a:defRPr/>
            </a:lvl7pPr>
            <a:lvl8pPr lvl="7" algn="ctr">
              <a:lnSpc>
                <a:spcPct val="100000"/>
              </a:lnSpc>
              <a:spcBef>
                <a:spcPts val="0"/>
              </a:spcBef>
              <a:spcAft>
                <a:spcPts val="0"/>
              </a:spcAft>
              <a:buSzPts val="2500"/>
              <a:buNone/>
              <a:defRPr/>
            </a:lvl8pPr>
            <a:lvl9pPr lvl="8" algn="ctr">
              <a:lnSpc>
                <a:spcPct val="100000"/>
              </a:lnSpc>
              <a:spcBef>
                <a:spcPts val="0"/>
              </a:spcBef>
              <a:spcAft>
                <a:spcPts val="0"/>
              </a:spcAft>
              <a:buSzPts val="2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93C73E">
            <a:alpha val="11764"/>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38600" cy="4782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2500"/>
              <a:buFont typeface="Fira Sans Extra Condensed SemiBold"/>
              <a:buNone/>
              <a:defRPr sz="2500" b="0" i="0" u="none" strike="noStrike" cap="none">
                <a:solidFill>
                  <a:srgbClr val="000000"/>
                </a:solidFill>
                <a:latin typeface="Fira Sans Extra Condensed SemiBold"/>
                <a:ea typeface="Fira Sans Extra Condensed SemiBold"/>
                <a:cs typeface="Fira Sans Extra Condensed SemiBold"/>
                <a:sym typeface="Fira Sans Extra Condensed SemiBold"/>
              </a:defRPr>
            </a:lvl1pPr>
            <a:lvl2pPr marR="0" lvl="1" algn="l"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2pPr>
            <a:lvl3pPr marR="0" lvl="2" algn="l"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3pPr>
            <a:lvl4pPr marR="0" lvl="3" algn="l"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4pPr>
            <a:lvl5pPr marR="0" lvl="4" algn="l"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5pPr>
            <a:lvl6pPr marR="0" lvl="5" algn="l"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6pPr>
            <a:lvl7pPr marR="0" lvl="6" algn="l"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7pPr>
            <a:lvl8pPr marR="0" lvl="7" algn="l"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8pPr>
            <a:lvl9pPr marR="0" lvl="8" algn="l" rtl="0">
              <a:lnSpc>
                <a:spcPct val="100000"/>
              </a:lnSpc>
              <a:spcBef>
                <a:spcPts val="0"/>
              </a:spcBef>
              <a:spcAft>
                <a:spcPts val="0"/>
              </a:spcAft>
              <a:buClr>
                <a:schemeClr val="dk1"/>
              </a:buClr>
              <a:buSzPts val="2500"/>
              <a:buFont typeface="Fira Sans Extra Condensed SemiBold"/>
              <a:buNone/>
              <a:defRPr sz="2500" b="0" i="0" u="none" strike="noStrike" cap="none">
                <a:solidFill>
                  <a:schemeClr val="dk1"/>
                </a:solidFill>
                <a:latin typeface="Fira Sans Extra Condensed SemiBold"/>
                <a:ea typeface="Fira Sans Extra Condensed SemiBold"/>
                <a:cs typeface="Fira Sans Extra Condensed SemiBold"/>
                <a:sym typeface="Fira Sans Extra Condensed SemiBold"/>
              </a:defRPr>
            </a:lvl9pPr>
          </a:lstStyle>
          <a:p>
            <a:endParaRPr/>
          </a:p>
        </p:txBody>
      </p:sp>
      <p:sp>
        <p:nvSpPr>
          <p:cNvPr id="7" name="Google Shape;7;p1"/>
          <p:cNvSpPr txBox="1">
            <a:spLocks noGrp="1"/>
          </p:cNvSpPr>
          <p:nvPr>
            <p:ph type="body" idx="1"/>
          </p:nvPr>
        </p:nvSpPr>
        <p:spPr>
          <a:xfrm>
            <a:off x="713225" y="1024450"/>
            <a:ext cx="7717500" cy="34560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2pPr>
            <a:lvl3pPr marL="1371600" marR="0" lvl="2"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3pPr>
            <a:lvl4pPr marL="1828800" marR="0" lvl="3"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4pPr>
            <a:lvl5pPr marL="2286000" marR="0" lvl="4"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5pPr>
            <a:lvl6pPr marL="2743200" marR="0" lvl="5"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6pPr>
            <a:lvl7pPr marL="3200400" marR="0" lvl="6"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7pPr>
            <a:lvl8pPr marL="3657600" marR="0" lvl="7"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8pPr>
            <a:lvl9pPr marL="4114800" marR="0" lvl="8" indent="-304800" algn="l" rtl="0">
              <a:lnSpc>
                <a:spcPct val="100000"/>
              </a:lnSpc>
              <a:spcBef>
                <a:spcPts val="0"/>
              </a:spcBef>
              <a:spcAft>
                <a:spcPts val="0"/>
              </a:spcAft>
              <a:buClr>
                <a:schemeClr val="dk1"/>
              </a:buClr>
              <a:buSzPts val="1200"/>
              <a:buFont typeface="Roboto"/>
              <a:buChar char="■"/>
              <a:defRPr sz="12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jp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jp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6"/>
          <p:cNvPicPr preferRelativeResize="0"/>
          <p:nvPr/>
        </p:nvPicPr>
        <p:blipFill>
          <a:blip r:embed="rId3">
            <a:alphaModFix amt="5000"/>
          </a:blip>
          <a:stretch>
            <a:fillRect/>
          </a:stretch>
        </p:blipFill>
        <p:spPr>
          <a:xfrm>
            <a:off x="611838" y="419100"/>
            <a:ext cx="8086725" cy="4305300"/>
          </a:xfrm>
          <a:prstGeom prst="rect">
            <a:avLst/>
          </a:prstGeom>
          <a:noFill/>
          <a:ln>
            <a:noFill/>
          </a:ln>
        </p:spPr>
      </p:pic>
      <p:sp>
        <p:nvSpPr>
          <p:cNvPr id="129" name="Google Shape;129;p26"/>
          <p:cNvSpPr txBox="1">
            <a:spLocks noGrp="1"/>
          </p:cNvSpPr>
          <p:nvPr>
            <p:ph type="ctrTitle"/>
          </p:nvPr>
        </p:nvSpPr>
        <p:spPr>
          <a:xfrm>
            <a:off x="4511525" y="1010425"/>
            <a:ext cx="4428600" cy="1327200"/>
          </a:xfrm>
          <a:prstGeom prst="rect">
            <a:avLst/>
          </a:prstGeom>
          <a:noFill/>
          <a:ln>
            <a:noFill/>
          </a:ln>
          <a:effectLst>
            <a:outerShdw blurRad="114300" dist="57150" dir="8340000" algn="bl" rotWithShape="0">
              <a:srgbClr val="000000">
                <a:alpha val="20000"/>
              </a:srgbClr>
            </a:outerShdw>
          </a:effectLst>
        </p:spPr>
        <p:txBody>
          <a:bodyPr spcFirstLastPara="1" wrap="square" lIns="0" tIns="0" rIns="0" bIns="0" anchor="ctr" anchorCtr="0">
            <a:noAutofit/>
          </a:bodyPr>
          <a:lstStyle/>
          <a:p>
            <a:pPr marL="0" lvl="0" indent="0" algn="ctr" rtl="0">
              <a:lnSpc>
                <a:spcPct val="100000"/>
              </a:lnSpc>
              <a:spcBef>
                <a:spcPts val="0"/>
              </a:spcBef>
              <a:spcAft>
                <a:spcPts val="0"/>
              </a:spcAft>
              <a:buSzPts val="5200"/>
              <a:buNone/>
            </a:pPr>
            <a:r>
              <a:rPr lang="en" sz="3200">
                <a:solidFill>
                  <a:srgbClr val="6AA84F"/>
                </a:solidFill>
                <a:latin typeface="Fira Sans Extra Condensed ExtraBold"/>
                <a:ea typeface="Fira Sans Extra Condensed ExtraBold"/>
                <a:cs typeface="Fira Sans Extra Condensed ExtraBold"/>
                <a:sym typeface="Fira Sans Extra Condensed ExtraBold"/>
              </a:rPr>
              <a:t>“Predicting the Effects of Renewable Energy Production on the GDP”</a:t>
            </a:r>
            <a:endParaRPr sz="3200">
              <a:solidFill>
                <a:srgbClr val="6AA84F"/>
              </a:solidFill>
              <a:latin typeface="Fira Sans Extra Condensed ExtraBold"/>
              <a:ea typeface="Fira Sans Extra Condensed ExtraBold"/>
              <a:cs typeface="Fira Sans Extra Condensed ExtraBold"/>
              <a:sym typeface="Fira Sans Extra Condensed ExtraBold"/>
            </a:endParaRPr>
          </a:p>
        </p:txBody>
      </p:sp>
      <p:sp>
        <p:nvSpPr>
          <p:cNvPr id="130" name="Google Shape;130;p26"/>
          <p:cNvSpPr txBox="1">
            <a:spLocks noGrp="1"/>
          </p:cNvSpPr>
          <p:nvPr>
            <p:ph type="subTitle" idx="1"/>
          </p:nvPr>
        </p:nvSpPr>
        <p:spPr>
          <a:xfrm>
            <a:off x="5114211" y="2456597"/>
            <a:ext cx="3912900" cy="1580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r>
              <a:rPr lang="en" sz="1200" b="1">
                <a:latin typeface="Fira Sans Extra Condensed"/>
                <a:ea typeface="Fira Sans Extra Condensed"/>
                <a:cs typeface="Fira Sans Extra Condensed"/>
                <a:sym typeface="Fira Sans Extra Condensed"/>
              </a:rPr>
              <a:t>Course Name: </a:t>
            </a:r>
            <a:r>
              <a:rPr lang="en" sz="1200" i="1">
                <a:latin typeface="Fira Sans Extra Condensed"/>
                <a:ea typeface="Fira Sans Extra Condensed"/>
                <a:cs typeface="Fira Sans Extra Condensed"/>
                <a:sym typeface="Fira Sans Extra Condensed"/>
              </a:rPr>
              <a:t>MBAI 5100: Business Analytics</a:t>
            </a:r>
            <a:br>
              <a:rPr lang="en" sz="1200">
                <a:latin typeface="Fira Sans Extra Condensed"/>
                <a:ea typeface="Fira Sans Extra Condensed"/>
                <a:cs typeface="Fira Sans Extra Condensed"/>
                <a:sym typeface="Fira Sans Extra Condensed"/>
              </a:rPr>
            </a:br>
            <a:br>
              <a:rPr lang="en" sz="1200">
                <a:latin typeface="Fira Sans Extra Condensed"/>
                <a:ea typeface="Fira Sans Extra Condensed"/>
                <a:cs typeface="Fira Sans Extra Condensed"/>
                <a:sym typeface="Fira Sans Extra Condensed"/>
              </a:rPr>
            </a:br>
            <a:r>
              <a:rPr lang="en" sz="1200" b="1">
                <a:latin typeface="Fira Sans Extra Condensed"/>
                <a:ea typeface="Fira Sans Extra Condensed"/>
                <a:cs typeface="Fira Sans Extra Condensed"/>
                <a:sym typeface="Fira Sans Extra Condensed"/>
              </a:rPr>
              <a:t>Date of Presentation: </a:t>
            </a:r>
            <a:r>
              <a:rPr lang="en" sz="1200" i="1">
                <a:latin typeface="Fira Sans Extra Condensed"/>
                <a:ea typeface="Fira Sans Extra Condensed"/>
                <a:cs typeface="Fira Sans Extra Condensed"/>
                <a:sym typeface="Fira Sans Extra Condensed"/>
              </a:rPr>
              <a:t>25</a:t>
            </a:r>
            <a:r>
              <a:rPr lang="en" sz="1200" i="1" baseline="30000">
                <a:latin typeface="Fira Sans Extra Condensed"/>
                <a:ea typeface="Fira Sans Extra Condensed"/>
                <a:cs typeface="Fira Sans Extra Condensed"/>
                <a:sym typeface="Fira Sans Extra Condensed"/>
              </a:rPr>
              <a:t>th</a:t>
            </a:r>
            <a:r>
              <a:rPr lang="en" sz="1200" i="1">
                <a:latin typeface="Fira Sans Extra Condensed"/>
                <a:ea typeface="Fira Sans Extra Condensed"/>
                <a:cs typeface="Fira Sans Extra Condensed"/>
                <a:sym typeface="Fira Sans Extra Condensed"/>
              </a:rPr>
              <a:t> November, 2024</a:t>
            </a:r>
            <a:br>
              <a:rPr lang="en" sz="1200">
                <a:latin typeface="Fira Sans Extra Condensed"/>
                <a:ea typeface="Fira Sans Extra Condensed"/>
                <a:cs typeface="Fira Sans Extra Condensed"/>
                <a:sym typeface="Fira Sans Extra Condensed"/>
              </a:rPr>
            </a:br>
            <a:endParaRPr sz="1200">
              <a:latin typeface="Fira Sans Extra Condensed"/>
              <a:ea typeface="Fira Sans Extra Condensed"/>
              <a:cs typeface="Fira Sans Extra Condensed"/>
              <a:sym typeface="Fira Sans Extra Condensed"/>
            </a:endParaRPr>
          </a:p>
          <a:p>
            <a:pPr marL="0" lvl="0" indent="0" algn="r" rtl="0">
              <a:lnSpc>
                <a:spcPct val="100000"/>
              </a:lnSpc>
              <a:spcBef>
                <a:spcPts val="0"/>
              </a:spcBef>
              <a:spcAft>
                <a:spcPts val="0"/>
              </a:spcAft>
              <a:buSzPts val="1200"/>
              <a:buNone/>
            </a:pPr>
            <a:r>
              <a:rPr lang="en" sz="1200" b="1">
                <a:latin typeface="Fira Sans Extra Condensed"/>
                <a:ea typeface="Fira Sans Extra Condensed"/>
                <a:cs typeface="Fira Sans Extra Condensed"/>
                <a:sym typeface="Fira Sans Extra Condensed"/>
              </a:rPr>
              <a:t>Team Members (in order of speakers)</a:t>
            </a:r>
            <a:endParaRPr>
              <a:latin typeface="Fira Sans Extra Condensed"/>
              <a:ea typeface="Fira Sans Extra Condensed"/>
              <a:cs typeface="Fira Sans Extra Condensed"/>
              <a:sym typeface="Fira Sans Extra Condensed"/>
            </a:endParaRPr>
          </a:p>
          <a:p>
            <a:pPr marL="0" lvl="0" indent="0" algn="r" rtl="0">
              <a:lnSpc>
                <a:spcPct val="100000"/>
              </a:lnSpc>
              <a:spcBef>
                <a:spcPts val="0"/>
              </a:spcBef>
              <a:spcAft>
                <a:spcPts val="0"/>
              </a:spcAft>
              <a:buSzPts val="1200"/>
              <a:buNone/>
            </a:pPr>
            <a:r>
              <a:rPr lang="en" sz="1200" i="1">
                <a:latin typeface="Fira Sans Extra Condensed"/>
                <a:ea typeface="Fira Sans Extra Condensed"/>
                <a:cs typeface="Fira Sans Extra Condensed"/>
                <a:sym typeface="Fira Sans Extra Condensed"/>
              </a:rPr>
              <a:t>1. Manas Varma (100975097)</a:t>
            </a:r>
            <a:br>
              <a:rPr lang="en" sz="1200" i="1">
                <a:latin typeface="Fira Sans Extra Condensed"/>
                <a:ea typeface="Fira Sans Extra Condensed"/>
                <a:cs typeface="Fira Sans Extra Condensed"/>
                <a:sym typeface="Fira Sans Extra Condensed"/>
              </a:rPr>
            </a:br>
            <a:r>
              <a:rPr lang="en" sz="1200" i="1">
                <a:latin typeface="Fira Sans Extra Condensed"/>
                <a:ea typeface="Fira Sans Extra Condensed"/>
                <a:cs typeface="Fira Sans Extra Condensed"/>
                <a:sym typeface="Fira Sans Extra Condensed"/>
              </a:rPr>
              <a:t>2. Youssef Soliman(100994984)</a:t>
            </a:r>
            <a:endParaRPr sz="1200" i="1">
              <a:latin typeface="Fira Sans Extra Condensed"/>
              <a:ea typeface="Fira Sans Extra Condensed"/>
              <a:cs typeface="Fira Sans Extra Condensed"/>
              <a:sym typeface="Fira Sans Extra Condensed"/>
            </a:endParaRPr>
          </a:p>
          <a:p>
            <a:pPr marL="0" lvl="0" indent="0" algn="r" rtl="0">
              <a:spcBef>
                <a:spcPts val="0"/>
              </a:spcBef>
              <a:spcAft>
                <a:spcPts val="0"/>
              </a:spcAft>
              <a:buClr>
                <a:schemeClr val="dk1"/>
              </a:buClr>
              <a:buSzPts val="1200"/>
              <a:buFont typeface="Arial"/>
              <a:buNone/>
            </a:pPr>
            <a:r>
              <a:rPr lang="en" sz="1200" i="1">
                <a:latin typeface="Fira Sans Extra Condensed"/>
                <a:ea typeface="Fira Sans Extra Condensed"/>
                <a:cs typeface="Fira Sans Extra Condensed"/>
                <a:sym typeface="Fira Sans Extra Condensed"/>
              </a:rPr>
              <a:t>3. Neel Patel (100985884)</a:t>
            </a:r>
            <a:br>
              <a:rPr lang="en" sz="1200" i="1">
                <a:latin typeface="Fira Sans Extra Condensed"/>
                <a:ea typeface="Fira Sans Extra Condensed"/>
                <a:cs typeface="Fira Sans Extra Condensed"/>
                <a:sym typeface="Fira Sans Extra Condensed"/>
              </a:rPr>
            </a:br>
            <a:endParaRPr sz="1200" i="1">
              <a:latin typeface="Fira Sans Extra Condensed"/>
              <a:ea typeface="Fira Sans Extra Condensed"/>
              <a:cs typeface="Fira Sans Extra Condensed"/>
              <a:sym typeface="Fira Sans Extra Condensed"/>
            </a:endParaRPr>
          </a:p>
        </p:txBody>
      </p:sp>
      <p:sp>
        <p:nvSpPr>
          <p:cNvPr id="131" name="Google Shape;131;p26"/>
          <p:cNvSpPr/>
          <p:nvPr/>
        </p:nvSpPr>
        <p:spPr>
          <a:xfrm>
            <a:off x="4399093" y="2337585"/>
            <a:ext cx="178459" cy="93247"/>
          </a:xfrm>
          <a:custGeom>
            <a:avLst/>
            <a:gdLst/>
            <a:ahLst/>
            <a:cxnLst/>
            <a:rect l="l" t="t" r="r" b="b"/>
            <a:pathLst>
              <a:path w="8174" h="4271" fill="none" extrusionOk="0">
                <a:moveTo>
                  <a:pt x="1" y="4270"/>
                </a:moveTo>
                <a:cubicBezTo>
                  <a:pt x="3203" y="3870"/>
                  <a:pt x="6238" y="2536"/>
                  <a:pt x="8173"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 name="Google Shape;132;p26"/>
          <p:cNvGrpSpPr/>
          <p:nvPr/>
        </p:nvGrpSpPr>
        <p:grpSpPr>
          <a:xfrm>
            <a:off x="340547" y="380328"/>
            <a:ext cx="4485241" cy="4382844"/>
            <a:chOff x="3001802" y="1270875"/>
            <a:chExt cx="3140397" cy="3177403"/>
          </a:xfrm>
        </p:grpSpPr>
        <p:sp>
          <p:nvSpPr>
            <p:cNvPr id="133" name="Google Shape;133;p26"/>
            <p:cNvSpPr/>
            <p:nvPr/>
          </p:nvSpPr>
          <p:spPr>
            <a:xfrm>
              <a:off x="3580863" y="1834625"/>
              <a:ext cx="2052410" cy="2051809"/>
            </a:xfrm>
            <a:custGeom>
              <a:avLst/>
              <a:gdLst/>
              <a:ahLst/>
              <a:cxnLst/>
              <a:rect l="l" t="t" r="r" b="b"/>
              <a:pathLst>
                <a:path w="116218" h="116184" extrusionOk="0">
                  <a:moveTo>
                    <a:pt x="58109" y="1"/>
                  </a:moveTo>
                  <a:cubicBezTo>
                    <a:pt x="26020" y="1"/>
                    <a:pt x="1" y="26019"/>
                    <a:pt x="1" y="58076"/>
                  </a:cubicBezTo>
                  <a:cubicBezTo>
                    <a:pt x="1" y="90165"/>
                    <a:pt x="26020" y="116184"/>
                    <a:pt x="58109" y="116184"/>
                  </a:cubicBezTo>
                  <a:cubicBezTo>
                    <a:pt x="90199" y="116184"/>
                    <a:pt x="116217" y="90165"/>
                    <a:pt x="116217" y="58076"/>
                  </a:cubicBezTo>
                  <a:cubicBezTo>
                    <a:pt x="116217" y="26019"/>
                    <a:pt x="90199" y="1"/>
                    <a:pt x="581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6"/>
            <p:cNvSpPr/>
            <p:nvPr/>
          </p:nvSpPr>
          <p:spPr>
            <a:xfrm>
              <a:off x="3580863" y="1834625"/>
              <a:ext cx="2052410" cy="2051809"/>
            </a:xfrm>
            <a:custGeom>
              <a:avLst/>
              <a:gdLst/>
              <a:ahLst/>
              <a:cxnLst/>
              <a:rect l="l" t="t" r="r" b="b"/>
              <a:pathLst>
                <a:path w="116218" h="116184" fill="none" extrusionOk="0">
                  <a:moveTo>
                    <a:pt x="116217" y="58076"/>
                  </a:moveTo>
                  <a:cubicBezTo>
                    <a:pt x="116217" y="90165"/>
                    <a:pt x="90199" y="116184"/>
                    <a:pt x="58109" y="116184"/>
                  </a:cubicBezTo>
                  <a:cubicBezTo>
                    <a:pt x="26020" y="116184"/>
                    <a:pt x="1" y="90165"/>
                    <a:pt x="1" y="58076"/>
                  </a:cubicBezTo>
                  <a:cubicBezTo>
                    <a:pt x="1" y="26019"/>
                    <a:pt x="26020" y="1"/>
                    <a:pt x="58109" y="1"/>
                  </a:cubicBezTo>
                  <a:cubicBezTo>
                    <a:pt x="90199" y="1"/>
                    <a:pt x="116217" y="26019"/>
                    <a:pt x="116217" y="58076"/>
                  </a:cubicBezTo>
                  <a:close/>
                </a:path>
              </a:pathLst>
            </a:custGeom>
            <a:noFill/>
            <a:ln w="1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6"/>
            <p:cNvSpPr/>
            <p:nvPr/>
          </p:nvSpPr>
          <p:spPr>
            <a:xfrm>
              <a:off x="4926921" y="2962708"/>
              <a:ext cx="95435" cy="18"/>
            </a:xfrm>
            <a:custGeom>
              <a:avLst/>
              <a:gdLst/>
              <a:ahLst/>
              <a:cxnLst/>
              <a:rect l="l" t="t" r="r" b="b"/>
              <a:pathLst>
                <a:path w="5404" h="1" fill="none" extrusionOk="0">
                  <a:moveTo>
                    <a:pt x="0" y="1"/>
                  </a:moveTo>
                  <a:lnTo>
                    <a:pt x="5404"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6"/>
            <p:cNvSpPr/>
            <p:nvPr/>
          </p:nvSpPr>
          <p:spPr>
            <a:xfrm>
              <a:off x="4926921" y="2962708"/>
              <a:ext cx="18" cy="18"/>
            </a:xfrm>
            <a:custGeom>
              <a:avLst/>
              <a:gdLst/>
              <a:ahLst/>
              <a:cxnLst/>
              <a:rect l="l" t="t" r="r" b="b"/>
              <a:pathLst>
                <a:path w="1" h="1" fill="none" extrusionOk="0">
                  <a:moveTo>
                    <a:pt x="0" y="1"/>
                  </a:moveTo>
                  <a:lnTo>
                    <a:pt x="0" y="1"/>
                  </a:lnTo>
                  <a:close/>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6"/>
            <p:cNvSpPr/>
            <p:nvPr/>
          </p:nvSpPr>
          <p:spPr>
            <a:xfrm>
              <a:off x="5022336" y="2962708"/>
              <a:ext cx="18" cy="18"/>
            </a:xfrm>
            <a:custGeom>
              <a:avLst/>
              <a:gdLst/>
              <a:ahLst/>
              <a:cxnLst/>
              <a:rect l="l" t="t" r="r" b="b"/>
              <a:pathLst>
                <a:path w="1" h="1" fill="none" extrusionOk="0">
                  <a:moveTo>
                    <a:pt x="1" y="1"/>
                  </a:moveTo>
                  <a:lnTo>
                    <a:pt x="1" y="1"/>
                  </a:lnTo>
                  <a:close/>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6"/>
            <p:cNvSpPr/>
            <p:nvPr/>
          </p:nvSpPr>
          <p:spPr>
            <a:xfrm>
              <a:off x="4921022" y="2961542"/>
              <a:ext cx="1784" cy="2949"/>
            </a:xfrm>
            <a:custGeom>
              <a:avLst/>
              <a:gdLst/>
              <a:ahLst/>
              <a:cxnLst/>
              <a:rect l="l" t="t" r="r" b="b"/>
              <a:pathLst>
                <a:path w="101" h="167" extrusionOk="0">
                  <a:moveTo>
                    <a:pt x="67" y="0"/>
                  </a:moveTo>
                  <a:cubicBezTo>
                    <a:pt x="67" y="0"/>
                    <a:pt x="67" y="34"/>
                    <a:pt x="67" y="34"/>
                  </a:cubicBezTo>
                  <a:cubicBezTo>
                    <a:pt x="67" y="34"/>
                    <a:pt x="101" y="67"/>
                    <a:pt x="101" y="67"/>
                  </a:cubicBezTo>
                  <a:cubicBezTo>
                    <a:pt x="101" y="67"/>
                    <a:pt x="101" y="34"/>
                    <a:pt x="101" y="34"/>
                  </a:cubicBezTo>
                  <a:cubicBezTo>
                    <a:pt x="101" y="0"/>
                    <a:pt x="67" y="0"/>
                    <a:pt x="67" y="0"/>
                  </a:cubicBezTo>
                  <a:close/>
                  <a:moveTo>
                    <a:pt x="67" y="0"/>
                  </a:moveTo>
                  <a:cubicBezTo>
                    <a:pt x="34" y="0"/>
                    <a:pt x="34" y="0"/>
                    <a:pt x="0" y="34"/>
                  </a:cubicBezTo>
                  <a:cubicBezTo>
                    <a:pt x="0" y="34"/>
                    <a:pt x="0" y="67"/>
                    <a:pt x="0" y="67"/>
                  </a:cubicBezTo>
                  <a:cubicBezTo>
                    <a:pt x="0" y="100"/>
                    <a:pt x="0" y="134"/>
                    <a:pt x="0" y="134"/>
                  </a:cubicBezTo>
                  <a:cubicBezTo>
                    <a:pt x="34" y="167"/>
                    <a:pt x="34" y="167"/>
                    <a:pt x="67" y="167"/>
                  </a:cubicBezTo>
                  <a:cubicBezTo>
                    <a:pt x="67" y="167"/>
                    <a:pt x="101" y="167"/>
                    <a:pt x="101" y="134"/>
                  </a:cubicBezTo>
                  <a:cubicBezTo>
                    <a:pt x="101" y="134"/>
                    <a:pt x="101" y="100"/>
                    <a:pt x="101" y="67"/>
                  </a:cubicBezTo>
                  <a:cubicBezTo>
                    <a:pt x="101" y="100"/>
                    <a:pt x="67" y="100"/>
                    <a:pt x="67" y="134"/>
                  </a:cubicBezTo>
                  <a:lnTo>
                    <a:pt x="34" y="134"/>
                  </a:lnTo>
                  <a:cubicBezTo>
                    <a:pt x="34" y="100"/>
                    <a:pt x="34" y="100"/>
                    <a:pt x="34" y="67"/>
                  </a:cubicBezTo>
                  <a:cubicBezTo>
                    <a:pt x="34" y="67"/>
                    <a:pt x="34" y="34"/>
                    <a:pt x="34" y="34"/>
                  </a:cubicBezTo>
                  <a:cubicBezTo>
                    <a:pt x="34" y="34"/>
                    <a:pt x="34" y="0"/>
                    <a:pt x="6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6"/>
            <p:cNvSpPr/>
            <p:nvPr/>
          </p:nvSpPr>
          <p:spPr>
            <a:xfrm>
              <a:off x="4923371" y="2963891"/>
              <a:ext cx="618" cy="600"/>
            </a:xfrm>
            <a:custGeom>
              <a:avLst/>
              <a:gdLst/>
              <a:ahLst/>
              <a:cxnLst/>
              <a:rect l="l" t="t" r="r" b="b"/>
              <a:pathLst>
                <a:path w="35" h="34" extrusionOk="0">
                  <a:moveTo>
                    <a:pt x="1" y="1"/>
                  </a:moveTo>
                  <a:lnTo>
                    <a:pt x="1" y="34"/>
                  </a:lnTo>
                  <a:lnTo>
                    <a:pt x="34"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6"/>
            <p:cNvSpPr/>
            <p:nvPr/>
          </p:nvSpPr>
          <p:spPr>
            <a:xfrm>
              <a:off x="4924554" y="2961542"/>
              <a:ext cx="1784" cy="2949"/>
            </a:xfrm>
            <a:custGeom>
              <a:avLst/>
              <a:gdLst/>
              <a:ahLst/>
              <a:cxnLst/>
              <a:rect l="l" t="t" r="r" b="b"/>
              <a:pathLst>
                <a:path w="101" h="167" extrusionOk="0">
                  <a:moveTo>
                    <a:pt x="67" y="0"/>
                  </a:moveTo>
                  <a:cubicBezTo>
                    <a:pt x="67" y="0"/>
                    <a:pt x="67" y="34"/>
                    <a:pt x="67" y="34"/>
                  </a:cubicBezTo>
                  <a:cubicBezTo>
                    <a:pt x="67" y="34"/>
                    <a:pt x="101" y="67"/>
                    <a:pt x="101" y="67"/>
                  </a:cubicBezTo>
                  <a:cubicBezTo>
                    <a:pt x="101" y="67"/>
                    <a:pt x="101" y="34"/>
                    <a:pt x="101" y="34"/>
                  </a:cubicBezTo>
                  <a:cubicBezTo>
                    <a:pt x="67" y="0"/>
                    <a:pt x="67" y="0"/>
                    <a:pt x="67" y="0"/>
                  </a:cubicBezTo>
                  <a:close/>
                  <a:moveTo>
                    <a:pt x="67" y="0"/>
                  </a:moveTo>
                  <a:cubicBezTo>
                    <a:pt x="34" y="0"/>
                    <a:pt x="34" y="0"/>
                    <a:pt x="1" y="34"/>
                  </a:cubicBezTo>
                  <a:cubicBezTo>
                    <a:pt x="1" y="34"/>
                    <a:pt x="1" y="67"/>
                    <a:pt x="1" y="67"/>
                  </a:cubicBezTo>
                  <a:cubicBezTo>
                    <a:pt x="1" y="100"/>
                    <a:pt x="1" y="134"/>
                    <a:pt x="1" y="134"/>
                  </a:cubicBezTo>
                  <a:cubicBezTo>
                    <a:pt x="34" y="167"/>
                    <a:pt x="34" y="167"/>
                    <a:pt x="67" y="167"/>
                  </a:cubicBezTo>
                  <a:cubicBezTo>
                    <a:pt x="67" y="167"/>
                    <a:pt x="67" y="167"/>
                    <a:pt x="101" y="134"/>
                  </a:cubicBezTo>
                  <a:cubicBezTo>
                    <a:pt x="101" y="134"/>
                    <a:pt x="101" y="100"/>
                    <a:pt x="101" y="67"/>
                  </a:cubicBezTo>
                  <a:cubicBezTo>
                    <a:pt x="101" y="100"/>
                    <a:pt x="67" y="100"/>
                    <a:pt x="67" y="134"/>
                  </a:cubicBezTo>
                  <a:lnTo>
                    <a:pt x="34" y="134"/>
                  </a:lnTo>
                  <a:cubicBezTo>
                    <a:pt x="34" y="100"/>
                    <a:pt x="34" y="100"/>
                    <a:pt x="34" y="67"/>
                  </a:cubicBezTo>
                  <a:cubicBezTo>
                    <a:pt x="34" y="67"/>
                    <a:pt x="34" y="34"/>
                    <a:pt x="34" y="34"/>
                  </a:cubicBezTo>
                  <a:cubicBezTo>
                    <a:pt x="34" y="34"/>
                    <a:pt x="34" y="0"/>
                    <a:pt x="6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6"/>
            <p:cNvSpPr/>
            <p:nvPr/>
          </p:nvSpPr>
          <p:spPr>
            <a:xfrm>
              <a:off x="4921022" y="2957410"/>
              <a:ext cx="1784" cy="2967"/>
            </a:xfrm>
            <a:custGeom>
              <a:avLst/>
              <a:gdLst/>
              <a:ahLst/>
              <a:cxnLst/>
              <a:rect l="l" t="t" r="r" b="b"/>
              <a:pathLst>
                <a:path w="101" h="168" extrusionOk="0">
                  <a:moveTo>
                    <a:pt x="67" y="1"/>
                  </a:moveTo>
                  <a:cubicBezTo>
                    <a:pt x="34" y="1"/>
                    <a:pt x="34" y="1"/>
                    <a:pt x="0" y="34"/>
                  </a:cubicBezTo>
                  <a:cubicBezTo>
                    <a:pt x="0" y="34"/>
                    <a:pt x="0" y="67"/>
                    <a:pt x="0" y="67"/>
                  </a:cubicBezTo>
                  <a:cubicBezTo>
                    <a:pt x="0" y="101"/>
                    <a:pt x="0" y="134"/>
                    <a:pt x="0" y="134"/>
                  </a:cubicBezTo>
                  <a:cubicBezTo>
                    <a:pt x="34" y="167"/>
                    <a:pt x="34" y="167"/>
                    <a:pt x="67" y="167"/>
                  </a:cubicBezTo>
                  <a:cubicBezTo>
                    <a:pt x="67" y="167"/>
                    <a:pt x="101" y="167"/>
                    <a:pt x="101" y="134"/>
                  </a:cubicBezTo>
                  <a:cubicBezTo>
                    <a:pt x="101" y="134"/>
                    <a:pt x="101" y="101"/>
                    <a:pt x="101" y="67"/>
                  </a:cubicBezTo>
                  <a:cubicBezTo>
                    <a:pt x="101" y="101"/>
                    <a:pt x="67" y="134"/>
                    <a:pt x="67" y="134"/>
                  </a:cubicBezTo>
                  <a:lnTo>
                    <a:pt x="34" y="134"/>
                  </a:lnTo>
                  <a:cubicBezTo>
                    <a:pt x="34" y="134"/>
                    <a:pt x="34" y="101"/>
                    <a:pt x="34" y="67"/>
                  </a:cubicBezTo>
                  <a:cubicBezTo>
                    <a:pt x="34" y="67"/>
                    <a:pt x="34" y="34"/>
                    <a:pt x="34" y="34"/>
                  </a:cubicBezTo>
                  <a:lnTo>
                    <a:pt x="67" y="34"/>
                  </a:lnTo>
                  <a:cubicBezTo>
                    <a:pt x="67" y="34"/>
                    <a:pt x="101" y="67"/>
                    <a:pt x="101" y="67"/>
                  </a:cubicBezTo>
                  <a:cubicBezTo>
                    <a:pt x="101" y="67"/>
                    <a:pt x="101" y="34"/>
                    <a:pt x="101" y="34"/>
                  </a:cubicBezTo>
                  <a:cubicBezTo>
                    <a:pt x="101" y="1"/>
                    <a:pt x="67" y="1"/>
                    <a:pt x="6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6"/>
            <p:cNvSpPr/>
            <p:nvPr/>
          </p:nvSpPr>
          <p:spPr>
            <a:xfrm>
              <a:off x="4923371" y="2959776"/>
              <a:ext cx="618" cy="600"/>
            </a:xfrm>
            <a:custGeom>
              <a:avLst/>
              <a:gdLst/>
              <a:ahLst/>
              <a:cxnLst/>
              <a:rect l="l" t="t" r="r" b="b"/>
              <a:pathLst>
                <a:path w="35" h="34" extrusionOk="0">
                  <a:moveTo>
                    <a:pt x="1" y="0"/>
                  </a:moveTo>
                  <a:lnTo>
                    <a:pt x="1" y="33"/>
                  </a:lnTo>
                  <a:lnTo>
                    <a:pt x="3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6"/>
            <p:cNvSpPr/>
            <p:nvPr/>
          </p:nvSpPr>
          <p:spPr>
            <a:xfrm>
              <a:off x="4924554" y="2957410"/>
              <a:ext cx="1784" cy="2967"/>
            </a:xfrm>
            <a:custGeom>
              <a:avLst/>
              <a:gdLst/>
              <a:ahLst/>
              <a:cxnLst/>
              <a:rect l="l" t="t" r="r" b="b"/>
              <a:pathLst>
                <a:path w="101" h="168" extrusionOk="0">
                  <a:moveTo>
                    <a:pt x="1" y="1"/>
                  </a:moveTo>
                  <a:lnTo>
                    <a:pt x="1" y="34"/>
                  </a:lnTo>
                  <a:lnTo>
                    <a:pt x="67" y="34"/>
                  </a:lnTo>
                  <a:cubicBezTo>
                    <a:pt x="67" y="67"/>
                    <a:pt x="67" y="67"/>
                    <a:pt x="67" y="67"/>
                  </a:cubicBezTo>
                  <a:cubicBezTo>
                    <a:pt x="67" y="101"/>
                    <a:pt x="34" y="101"/>
                    <a:pt x="34" y="101"/>
                  </a:cubicBezTo>
                  <a:cubicBezTo>
                    <a:pt x="34" y="134"/>
                    <a:pt x="1" y="134"/>
                    <a:pt x="1" y="134"/>
                  </a:cubicBezTo>
                  <a:lnTo>
                    <a:pt x="1" y="167"/>
                  </a:lnTo>
                  <a:lnTo>
                    <a:pt x="101" y="167"/>
                  </a:lnTo>
                  <a:lnTo>
                    <a:pt x="101" y="134"/>
                  </a:lnTo>
                  <a:lnTo>
                    <a:pt x="34" y="134"/>
                  </a:lnTo>
                  <a:cubicBezTo>
                    <a:pt x="34" y="134"/>
                    <a:pt x="67" y="101"/>
                    <a:pt x="67" y="101"/>
                  </a:cubicBezTo>
                  <a:cubicBezTo>
                    <a:pt x="101" y="67"/>
                    <a:pt x="101" y="67"/>
                    <a:pt x="101" y="67"/>
                  </a:cubicBezTo>
                  <a:cubicBezTo>
                    <a:pt x="101" y="67"/>
                    <a:pt x="101" y="67"/>
                    <a:pt x="101" y="34"/>
                  </a:cubicBezTo>
                  <a:cubicBezTo>
                    <a:pt x="101" y="34"/>
                    <a:pt x="101" y="34"/>
                    <a:pt x="67" y="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6"/>
            <p:cNvSpPr/>
            <p:nvPr/>
          </p:nvSpPr>
          <p:spPr>
            <a:xfrm>
              <a:off x="4921022" y="2953295"/>
              <a:ext cx="1784" cy="2949"/>
            </a:xfrm>
            <a:custGeom>
              <a:avLst/>
              <a:gdLst/>
              <a:ahLst/>
              <a:cxnLst/>
              <a:rect l="l" t="t" r="r" b="b"/>
              <a:pathLst>
                <a:path w="101" h="167" extrusionOk="0">
                  <a:moveTo>
                    <a:pt x="67" y="0"/>
                  </a:moveTo>
                  <a:cubicBezTo>
                    <a:pt x="34" y="0"/>
                    <a:pt x="34" y="0"/>
                    <a:pt x="0" y="34"/>
                  </a:cubicBezTo>
                  <a:cubicBezTo>
                    <a:pt x="0" y="34"/>
                    <a:pt x="0" y="67"/>
                    <a:pt x="0" y="100"/>
                  </a:cubicBezTo>
                  <a:cubicBezTo>
                    <a:pt x="0" y="100"/>
                    <a:pt x="0" y="134"/>
                    <a:pt x="0" y="134"/>
                  </a:cubicBezTo>
                  <a:cubicBezTo>
                    <a:pt x="34" y="167"/>
                    <a:pt x="34" y="167"/>
                    <a:pt x="67" y="167"/>
                  </a:cubicBezTo>
                  <a:cubicBezTo>
                    <a:pt x="67" y="167"/>
                    <a:pt x="101" y="167"/>
                    <a:pt x="101" y="134"/>
                  </a:cubicBezTo>
                  <a:cubicBezTo>
                    <a:pt x="101" y="134"/>
                    <a:pt x="101" y="100"/>
                    <a:pt x="101" y="100"/>
                  </a:cubicBezTo>
                  <a:cubicBezTo>
                    <a:pt x="101" y="100"/>
                    <a:pt x="67" y="134"/>
                    <a:pt x="67" y="134"/>
                  </a:cubicBezTo>
                  <a:lnTo>
                    <a:pt x="34" y="134"/>
                  </a:lnTo>
                  <a:cubicBezTo>
                    <a:pt x="34" y="134"/>
                    <a:pt x="34" y="100"/>
                    <a:pt x="34" y="100"/>
                  </a:cubicBezTo>
                  <a:cubicBezTo>
                    <a:pt x="34" y="67"/>
                    <a:pt x="34" y="67"/>
                    <a:pt x="34" y="34"/>
                  </a:cubicBezTo>
                  <a:lnTo>
                    <a:pt x="67" y="34"/>
                  </a:lnTo>
                  <a:cubicBezTo>
                    <a:pt x="67" y="67"/>
                    <a:pt x="101" y="67"/>
                    <a:pt x="101" y="100"/>
                  </a:cubicBezTo>
                  <a:cubicBezTo>
                    <a:pt x="101" y="67"/>
                    <a:pt x="101" y="34"/>
                    <a:pt x="101" y="34"/>
                  </a:cubicBezTo>
                  <a:cubicBezTo>
                    <a:pt x="101" y="0"/>
                    <a:pt x="67" y="0"/>
                    <a:pt x="6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6"/>
            <p:cNvSpPr/>
            <p:nvPr/>
          </p:nvSpPr>
          <p:spPr>
            <a:xfrm>
              <a:off x="4923371" y="2955644"/>
              <a:ext cx="618" cy="1201"/>
            </a:xfrm>
            <a:custGeom>
              <a:avLst/>
              <a:gdLst/>
              <a:ahLst/>
              <a:cxnLst/>
              <a:rect l="l" t="t" r="r" b="b"/>
              <a:pathLst>
                <a:path w="35" h="68" extrusionOk="0">
                  <a:moveTo>
                    <a:pt x="1" y="1"/>
                  </a:moveTo>
                  <a:lnTo>
                    <a:pt x="1" y="34"/>
                  </a:lnTo>
                  <a:lnTo>
                    <a:pt x="1" y="67"/>
                  </a:lnTo>
                  <a:lnTo>
                    <a:pt x="34" y="34"/>
                  </a:lnTo>
                  <a:lnTo>
                    <a:pt x="34"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p:nvPr/>
          </p:nvSpPr>
          <p:spPr>
            <a:xfrm>
              <a:off x="4924554" y="2953295"/>
              <a:ext cx="1784" cy="2949"/>
            </a:xfrm>
            <a:custGeom>
              <a:avLst/>
              <a:gdLst/>
              <a:ahLst/>
              <a:cxnLst/>
              <a:rect l="l" t="t" r="r" b="b"/>
              <a:pathLst>
                <a:path w="101" h="167" extrusionOk="0">
                  <a:moveTo>
                    <a:pt x="67" y="0"/>
                  </a:moveTo>
                  <a:lnTo>
                    <a:pt x="1" y="100"/>
                  </a:lnTo>
                  <a:lnTo>
                    <a:pt x="67" y="34"/>
                  </a:lnTo>
                  <a:lnTo>
                    <a:pt x="67" y="100"/>
                  </a:lnTo>
                  <a:lnTo>
                    <a:pt x="1" y="100"/>
                  </a:lnTo>
                  <a:lnTo>
                    <a:pt x="1" y="134"/>
                  </a:lnTo>
                  <a:lnTo>
                    <a:pt x="67" y="134"/>
                  </a:lnTo>
                  <a:lnTo>
                    <a:pt x="67" y="167"/>
                  </a:lnTo>
                  <a:lnTo>
                    <a:pt x="101" y="167"/>
                  </a:lnTo>
                  <a:lnTo>
                    <a:pt x="101" y="134"/>
                  </a:lnTo>
                  <a:lnTo>
                    <a:pt x="101" y="100"/>
                  </a:lnTo>
                  <a:lnTo>
                    <a:pt x="101"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6"/>
            <p:cNvSpPr/>
            <p:nvPr/>
          </p:nvSpPr>
          <p:spPr>
            <a:xfrm>
              <a:off x="4921022" y="2949163"/>
              <a:ext cx="1784" cy="2967"/>
            </a:xfrm>
            <a:custGeom>
              <a:avLst/>
              <a:gdLst/>
              <a:ahLst/>
              <a:cxnLst/>
              <a:rect l="l" t="t" r="r" b="b"/>
              <a:pathLst>
                <a:path w="101" h="168" extrusionOk="0">
                  <a:moveTo>
                    <a:pt x="67" y="1"/>
                  </a:moveTo>
                  <a:cubicBezTo>
                    <a:pt x="34" y="1"/>
                    <a:pt x="34" y="34"/>
                    <a:pt x="0" y="34"/>
                  </a:cubicBezTo>
                  <a:cubicBezTo>
                    <a:pt x="0" y="34"/>
                    <a:pt x="0" y="67"/>
                    <a:pt x="0" y="101"/>
                  </a:cubicBezTo>
                  <a:cubicBezTo>
                    <a:pt x="0" y="101"/>
                    <a:pt x="0" y="134"/>
                    <a:pt x="0" y="134"/>
                  </a:cubicBezTo>
                  <a:cubicBezTo>
                    <a:pt x="34" y="167"/>
                    <a:pt x="34" y="167"/>
                    <a:pt x="67" y="167"/>
                  </a:cubicBezTo>
                  <a:cubicBezTo>
                    <a:pt x="34" y="167"/>
                    <a:pt x="34" y="134"/>
                    <a:pt x="34" y="134"/>
                  </a:cubicBezTo>
                  <a:cubicBezTo>
                    <a:pt x="34" y="134"/>
                    <a:pt x="34" y="101"/>
                    <a:pt x="34" y="101"/>
                  </a:cubicBezTo>
                  <a:cubicBezTo>
                    <a:pt x="34" y="67"/>
                    <a:pt x="34" y="67"/>
                    <a:pt x="34" y="34"/>
                  </a:cubicBezTo>
                  <a:lnTo>
                    <a:pt x="67" y="34"/>
                  </a:lnTo>
                  <a:cubicBezTo>
                    <a:pt x="67" y="67"/>
                    <a:pt x="101" y="67"/>
                    <a:pt x="101" y="101"/>
                  </a:cubicBezTo>
                  <a:cubicBezTo>
                    <a:pt x="101" y="67"/>
                    <a:pt x="101" y="34"/>
                    <a:pt x="101" y="34"/>
                  </a:cubicBezTo>
                  <a:cubicBezTo>
                    <a:pt x="101" y="34"/>
                    <a:pt x="67" y="1"/>
                    <a:pt x="67" y="1"/>
                  </a:cubicBezTo>
                  <a:close/>
                  <a:moveTo>
                    <a:pt x="101" y="101"/>
                  </a:moveTo>
                  <a:cubicBezTo>
                    <a:pt x="101" y="101"/>
                    <a:pt x="67" y="134"/>
                    <a:pt x="67" y="134"/>
                  </a:cubicBezTo>
                  <a:cubicBezTo>
                    <a:pt x="67" y="134"/>
                    <a:pt x="67" y="167"/>
                    <a:pt x="67" y="167"/>
                  </a:cubicBezTo>
                  <a:cubicBezTo>
                    <a:pt x="67" y="167"/>
                    <a:pt x="101" y="167"/>
                    <a:pt x="101" y="134"/>
                  </a:cubicBezTo>
                  <a:cubicBezTo>
                    <a:pt x="101" y="134"/>
                    <a:pt x="101" y="101"/>
                    <a:pt x="101" y="101"/>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6"/>
            <p:cNvSpPr/>
            <p:nvPr/>
          </p:nvSpPr>
          <p:spPr>
            <a:xfrm>
              <a:off x="4923371" y="2951529"/>
              <a:ext cx="618" cy="1183"/>
            </a:xfrm>
            <a:custGeom>
              <a:avLst/>
              <a:gdLst/>
              <a:ahLst/>
              <a:cxnLst/>
              <a:rect l="l" t="t" r="r" b="b"/>
              <a:pathLst>
                <a:path w="35" h="67" extrusionOk="0">
                  <a:moveTo>
                    <a:pt x="1" y="0"/>
                  </a:moveTo>
                  <a:lnTo>
                    <a:pt x="1" y="33"/>
                  </a:lnTo>
                  <a:lnTo>
                    <a:pt x="1" y="67"/>
                  </a:lnTo>
                  <a:lnTo>
                    <a:pt x="34" y="33"/>
                  </a:lnTo>
                  <a:lnTo>
                    <a:pt x="3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6"/>
            <p:cNvSpPr/>
            <p:nvPr/>
          </p:nvSpPr>
          <p:spPr>
            <a:xfrm>
              <a:off x="4924554" y="2949163"/>
              <a:ext cx="1784" cy="2967"/>
            </a:xfrm>
            <a:custGeom>
              <a:avLst/>
              <a:gdLst/>
              <a:ahLst/>
              <a:cxnLst/>
              <a:rect l="l" t="t" r="r" b="b"/>
              <a:pathLst>
                <a:path w="101" h="168" extrusionOk="0">
                  <a:moveTo>
                    <a:pt x="67" y="1"/>
                  </a:moveTo>
                  <a:cubicBezTo>
                    <a:pt x="34" y="1"/>
                    <a:pt x="34" y="34"/>
                    <a:pt x="34" y="34"/>
                  </a:cubicBezTo>
                  <a:lnTo>
                    <a:pt x="101" y="34"/>
                  </a:lnTo>
                  <a:cubicBezTo>
                    <a:pt x="101" y="1"/>
                    <a:pt x="101" y="1"/>
                    <a:pt x="67" y="1"/>
                  </a:cubicBezTo>
                  <a:close/>
                  <a:moveTo>
                    <a:pt x="67" y="67"/>
                  </a:moveTo>
                  <a:cubicBezTo>
                    <a:pt x="67" y="67"/>
                    <a:pt x="67" y="101"/>
                    <a:pt x="67" y="101"/>
                  </a:cubicBezTo>
                  <a:cubicBezTo>
                    <a:pt x="67" y="101"/>
                    <a:pt x="101" y="101"/>
                    <a:pt x="101" y="134"/>
                  </a:cubicBezTo>
                  <a:cubicBezTo>
                    <a:pt x="101" y="101"/>
                    <a:pt x="101" y="101"/>
                    <a:pt x="101" y="67"/>
                  </a:cubicBezTo>
                  <a:close/>
                  <a:moveTo>
                    <a:pt x="34" y="34"/>
                  </a:moveTo>
                  <a:cubicBezTo>
                    <a:pt x="1" y="34"/>
                    <a:pt x="1" y="67"/>
                    <a:pt x="1" y="101"/>
                  </a:cubicBezTo>
                  <a:cubicBezTo>
                    <a:pt x="1" y="101"/>
                    <a:pt x="1" y="134"/>
                    <a:pt x="1" y="134"/>
                  </a:cubicBezTo>
                  <a:cubicBezTo>
                    <a:pt x="34" y="167"/>
                    <a:pt x="34" y="167"/>
                    <a:pt x="67" y="167"/>
                  </a:cubicBezTo>
                  <a:cubicBezTo>
                    <a:pt x="34" y="167"/>
                    <a:pt x="34" y="167"/>
                    <a:pt x="34" y="134"/>
                  </a:cubicBezTo>
                  <a:cubicBezTo>
                    <a:pt x="34" y="101"/>
                    <a:pt x="34" y="101"/>
                    <a:pt x="34" y="101"/>
                  </a:cubicBezTo>
                  <a:cubicBezTo>
                    <a:pt x="34" y="101"/>
                    <a:pt x="34" y="67"/>
                    <a:pt x="67" y="67"/>
                  </a:cubicBezTo>
                  <a:lnTo>
                    <a:pt x="34" y="67"/>
                  </a:lnTo>
                  <a:cubicBezTo>
                    <a:pt x="34" y="59"/>
                    <a:pt x="34" y="51"/>
                    <a:pt x="34" y="34"/>
                  </a:cubicBezTo>
                  <a:close/>
                  <a:moveTo>
                    <a:pt x="67" y="134"/>
                  </a:moveTo>
                  <a:cubicBezTo>
                    <a:pt x="67" y="167"/>
                    <a:pt x="67" y="167"/>
                    <a:pt x="67" y="167"/>
                  </a:cubicBezTo>
                  <a:lnTo>
                    <a:pt x="101" y="167"/>
                  </a:lnTo>
                  <a:cubicBezTo>
                    <a:pt x="101" y="134"/>
                    <a:pt x="101" y="134"/>
                    <a:pt x="101" y="134"/>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6"/>
            <p:cNvSpPr/>
            <p:nvPr/>
          </p:nvSpPr>
          <p:spPr>
            <a:xfrm>
              <a:off x="4921022" y="2945048"/>
              <a:ext cx="1784" cy="2949"/>
            </a:xfrm>
            <a:custGeom>
              <a:avLst/>
              <a:gdLst/>
              <a:ahLst/>
              <a:cxnLst/>
              <a:rect l="l" t="t" r="r" b="b"/>
              <a:pathLst>
                <a:path w="101" h="167" extrusionOk="0">
                  <a:moveTo>
                    <a:pt x="67" y="0"/>
                  </a:moveTo>
                  <a:cubicBezTo>
                    <a:pt x="34" y="0"/>
                    <a:pt x="34" y="34"/>
                    <a:pt x="0" y="34"/>
                  </a:cubicBezTo>
                  <a:cubicBezTo>
                    <a:pt x="0" y="34"/>
                    <a:pt x="0" y="67"/>
                    <a:pt x="0" y="100"/>
                  </a:cubicBezTo>
                  <a:cubicBezTo>
                    <a:pt x="0" y="134"/>
                    <a:pt x="0" y="134"/>
                    <a:pt x="0" y="167"/>
                  </a:cubicBezTo>
                  <a:lnTo>
                    <a:pt x="67" y="167"/>
                  </a:lnTo>
                  <a:cubicBezTo>
                    <a:pt x="34" y="167"/>
                    <a:pt x="34" y="167"/>
                    <a:pt x="34" y="134"/>
                  </a:cubicBezTo>
                  <a:cubicBezTo>
                    <a:pt x="34" y="134"/>
                    <a:pt x="34" y="100"/>
                    <a:pt x="34" y="100"/>
                  </a:cubicBezTo>
                  <a:cubicBezTo>
                    <a:pt x="34" y="67"/>
                    <a:pt x="34" y="67"/>
                    <a:pt x="34" y="34"/>
                  </a:cubicBezTo>
                  <a:lnTo>
                    <a:pt x="67" y="34"/>
                  </a:lnTo>
                  <a:cubicBezTo>
                    <a:pt x="67" y="67"/>
                    <a:pt x="101" y="67"/>
                    <a:pt x="101" y="100"/>
                  </a:cubicBezTo>
                  <a:cubicBezTo>
                    <a:pt x="101" y="67"/>
                    <a:pt x="101" y="34"/>
                    <a:pt x="101" y="34"/>
                  </a:cubicBezTo>
                  <a:cubicBezTo>
                    <a:pt x="101" y="34"/>
                    <a:pt x="67" y="0"/>
                    <a:pt x="67" y="0"/>
                  </a:cubicBezTo>
                  <a:close/>
                  <a:moveTo>
                    <a:pt x="101" y="100"/>
                  </a:moveTo>
                  <a:cubicBezTo>
                    <a:pt x="101" y="100"/>
                    <a:pt x="67" y="134"/>
                    <a:pt x="67" y="134"/>
                  </a:cubicBezTo>
                  <a:cubicBezTo>
                    <a:pt x="67" y="167"/>
                    <a:pt x="67" y="167"/>
                    <a:pt x="67" y="167"/>
                  </a:cubicBezTo>
                  <a:lnTo>
                    <a:pt x="101" y="167"/>
                  </a:lnTo>
                  <a:cubicBezTo>
                    <a:pt x="101" y="134"/>
                    <a:pt x="101" y="134"/>
                    <a:pt x="101" y="10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6"/>
            <p:cNvSpPr/>
            <p:nvPr/>
          </p:nvSpPr>
          <p:spPr>
            <a:xfrm>
              <a:off x="4923371" y="2947397"/>
              <a:ext cx="618" cy="1201"/>
            </a:xfrm>
            <a:custGeom>
              <a:avLst/>
              <a:gdLst/>
              <a:ahLst/>
              <a:cxnLst/>
              <a:rect l="l" t="t" r="r" b="b"/>
              <a:pathLst>
                <a:path w="35" h="68" extrusionOk="0">
                  <a:moveTo>
                    <a:pt x="1" y="1"/>
                  </a:moveTo>
                  <a:lnTo>
                    <a:pt x="1" y="34"/>
                  </a:lnTo>
                  <a:lnTo>
                    <a:pt x="1" y="67"/>
                  </a:lnTo>
                  <a:lnTo>
                    <a:pt x="34" y="34"/>
                  </a:lnTo>
                  <a:lnTo>
                    <a:pt x="34"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6"/>
            <p:cNvSpPr/>
            <p:nvPr/>
          </p:nvSpPr>
          <p:spPr>
            <a:xfrm>
              <a:off x="4924554" y="2945048"/>
              <a:ext cx="1784" cy="2949"/>
            </a:xfrm>
            <a:custGeom>
              <a:avLst/>
              <a:gdLst/>
              <a:ahLst/>
              <a:cxnLst/>
              <a:rect l="l" t="t" r="r" b="b"/>
              <a:pathLst>
                <a:path w="101" h="167" extrusionOk="0">
                  <a:moveTo>
                    <a:pt x="67" y="0"/>
                  </a:moveTo>
                  <a:cubicBezTo>
                    <a:pt x="34" y="0"/>
                    <a:pt x="34" y="34"/>
                    <a:pt x="34" y="34"/>
                  </a:cubicBezTo>
                  <a:lnTo>
                    <a:pt x="67" y="34"/>
                  </a:lnTo>
                  <a:cubicBezTo>
                    <a:pt x="67" y="34"/>
                    <a:pt x="67" y="34"/>
                    <a:pt x="67" y="67"/>
                  </a:cubicBezTo>
                  <a:lnTo>
                    <a:pt x="34" y="67"/>
                  </a:lnTo>
                  <a:cubicBezTo>
                    <a:pt x="34" y="34"/>
                    <a:pt x="34" y="34"/>
                    <a:pt x="34" y="34"/>
                  </a:cubicBezTo>
                  <a:cubicBezTo>
                    <a:pt x="1" y="34"/>
                    <a:pt x="1" y="34"/>
                    <a:pt x="1" y="67"/>
                  </a:cubicBezTo>
                  <a:cubicBezTo>
                    <a:pt x="1" y="100"/>
                    <a:pt x="34" y="100"/>
                    <a:pt x="34" y="100"/>
                  </a:cubicBezTo>
                  <a:lnTo>
                    <a:pt x="67" y="100"/>
                  </a:lnTo>
                  <a:cubicBezTo>
                    <a:pt x="67" y="100"/>
                    <a:pt x="101" y="100"/>
                    <a:pt x="101" y="67"/>
                  </a:cubicBezTo>
                  <a:cubicBezTo>
                    <a:pt x="101" y="34"/>
                    <a:pt x="101" y="34"/>
                    <a:pt x="101" y="34"/>
                  </a:cubicBezTo>
                  <a:cubicBezTo>
                    <a:pt x="67" y="34"/>
                    <a:pt x="67" y="0"/>
                    <a:pt x="67" y="0"/>
                  </a:cubicBezTo>
                  <a:close/>
                  <a:moveTo>
                    <a:pt x="67" y="100"/>
                  </a:moveTo>
                  <a:cubicBezTo>
                    <a:pt x="67" y="100"/>
                    <a:pt x="101" y="134"/>
                    <a:pt x="101" y="134"/>
                  </a:cubicBezTo>
                  <a:cubicBezTo>
                    <a:pt x="101" y="134"/>
                    <a:pt x="101" y="100"/>
                    <a:pt x="101" y="100"/>
                  </a:cubicBezTo>
                  <a:close/>
                  <a:moveTo>
                    <a:pt x="1" y="100"/>
                  </a:moveTo>
                  <a:cubicBezTo>
                    <a:pt x="1" y="100"/>
                    <a:pt x="1" y="134"/>
                    <a:pt x="1" y="134"/>
                  </a:cubicBezTo>
                  <a:cubicBezTo>
                    <a:pt x="1" y="134"/>
                    <a:pt x="1" y="167"/>
                    <a:pt x="1" y="167"/>
                  </a:cubicBezTo>
                  <a:lnTo>
                    <a:pt x="67" y="167"/>
                  </a:lnTo>
                  <a:cubicBezTo>
                    <a:pt x="34" y="167"/>
                    <a:pt x="34" y="167"/>
                    <a:pt x="34" y="134"/>
                  </a:cubicBezTo>
                  <a:cubicBezTo>
                    <a:pt x="34" y="134"/>
                    <a:pt x="34" y="100"/>
                    <a:pt x="34" y="100"/>
                  </a:cubicBezTo>
                  <a:close/>
                  <a:moveTo>
                    <a:pt x="67" y="134"/>
                  </a:moveTo>
                  <a:cubicBezTo>
                    <a:pt x="67" y="167"/>
                    <a:pt x="67" y="167"/>
                    <a:pt x="67" y="167"/>
                  </a:cubicBezTo>
                  <a:lnTo>
                    <a:pt x="101" y="167"/>
                  </a:lnTo>
                  <a:cubicBezTo>
                    <a:pt x="101" y="167"/>
                    <a:pt x="101" y="134"/>
                    <a:pt x="101" y="134"/>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6"/>
            <p:cNvSpPr/>
            <p:nvPr/>
          </p:nvSpPr>
          <p:spPr>
            <a:xfrm>
              <a:off x="4921605" y="2941516"/>
              <a:ext cx="618" cy="2366"/>
            </a:xfrm>
            <a:custGeom>
              <a:avLst/>
              <a:gdLst/>
              <a:ahLst/>
              <a:cxnLst/>
              <a:rect l="l" t="t" r="r" b="b"/>
              <a:pathLst>
                <a:path w="35" h="134" extrusionOk="0">
                  <a:moveTo>
                    <a:pt x="1" y="0"/>
                  </a:moveTo>
                  <a:lnTo>
                    <a:pt x="1" y="133"/>
                  </a:lnTo>
                  <a:lnTo>
                    <a:pt x="34" y="133"/>
                  </a:lnTo>
                  <a:lnTo>
                    <a:pt x="3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6"/>
            <p:cNvSpPr/>
            <p:nvPr/>
          </p:nvSpPr>
          <p:spPr>
            <a:xfrm>
              <a:off x="4923371" y="2943282"/>
              <a:ext cx="618" cy="1183"/>
            </a:xfrm>
            <a:custGeom>
              <a:avLst/>
              <a:gdLst/>
              <a:ahLst/>
              <a:cxnLst/>
              <a:rect l="l" t="t" r="r" b="b"/>
              <a:pathLst>
                <a:path w="35" h="67" extrusionOk="0">
                  <a:moveTo>
                    <a:pt x="1" y="0"/>
                  </a:moveTo>
                  <a:lnTo>
                    <a:pt x="1" y="33"/>
                  </a:lnTo>
                  <a:lnTo>
                    <a:pt x="1" y="67"/>
                  </a:lnTo>
                  <a:lnTo>
                    <a:pt x="34" y="33"/>
                  </a:lnTo>
                  <a:lnTo>
                    <a:pt x="3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6"/>
            <p:cNvSpPr/>
            <p:nvPr/>
          </p:nvSpPr>
          <p:spPr>
            <a:xfrm>
              <a:off x="4924554" y="2941516"/>
              <a:ext cx="1784" cy="2366"/>
            </a:xfrm>
            <a:custGeom>
              <a:avLst/>
              <a:gdLst/>
              <a:ahLst/>
              <a:cxnLst/>
              <a:rect l="l" t="t" r="r" b="b"/>
              <a:pathLst>
                <a:path w="101" h="134" extrusionOk="0">
                  <a:moveTo>
                    <a:pt x="67" y="0"/>
                  </a:moveTo>
                  <a:cubicBezTo>
                    <a:pt x="67" y="0"/>
                    <a:pt x="67" y="0"/>
                    <a:pt x="67" y="33"/>
                  </a:cubicBezTo>
                  <a:cubicBezTo>
                    <a:pt x="67" y="33"/>
                    <a:pt x="101" y="33"/>
                    <a:pt x="101" y="67"/>
                  </a:cubicBezTo>
                  <a:cubicBezTo>
                    <a:pt x="101" y="33"/>
                    <a:pt x="101" y="33"/>
                    <a:pt x="101" y="0"/>
                  </a:cubicBezTo>
                  <a:close/>
                  <a:moveTo>
                    <a:pt x="1" y="0"/>
                  </a:moveTo>
                  <a:cubicBezTo>
                    <a:pt x="1" y="33"/>
                    <a:pt x="1" y="33"/>
                    <a:pt x="1" y="67"/>
                  </a:cubicBezTo>
                  <a:cubicBezTo>
                    <a:pt x="1" y="100"/>
                    <a:pt x="1" y="100"/>
                    <a:pt x="1" y="133"/>
                  </a:cubicBezTo>
                  <a:lnTo>
                    <a:pt x="67" y="133"/>
                  </a:lnTo>
                  <a:cubicBezTo>
                    <a:pt x="34" y="133"/>
                    <a:pt x="34" y="133"/>
                    <a:pt x="34" y="100"/>
                  </a:cubicBezTo>
                  <a:cubicBezTo>
                    <a:pt x="34" y="100"/>
                    <a:pt x="34" y="100"/>
                    <a:pt x="34" y="67"/>
                  </a:cubicBezTo>
                  <a:cubicBezTo>
                    <a:pt x="34" y="33"/>
                    <a:pt x="34" y="33"/>
                    <a:pt x="34" y="33"/>
                  </a:cubicBezTo>
                  <a:cubicBezTo>
                    <a:pt x="34" y="0"/>
                    <a:pt x="34" y="0"/>
                    <a:pt x="67" y="0"/>
                  </a:cubicBezTo>
                  <a:close/>
                  <a:moveTo>
                    <a:pt x="101" y="67"/>
                  </a:moveTo>
                  <a:cubicBezTo>
                    <a:pt x="101" y="100"/>
                    <a:pt x="67" y="100"/>
                    <a:pt x="67" y="100"/>
                  </a:cubicBezTo>
                  <a:cubicBezTo>
                    <a:pt x="67" y="133"/>
                    <a:pt x="67" y="133"/>
                    <a:pt x="67" y="133"/>
                  </a:cubicBezTo>
                  <a:lnTo>
                    <a:pt x="101" y="133"/>
                  </a:lnTo>
                  <a:cubicBezTo>
                    <a:pt x="101" y="100"/>
                    <a:pt x="101" y="100"/>
                    <a:pt x="101" y="67"/>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6"/>
            <p:cNvSpPr/>
            <p:nvPr/>
          </p:nvSpPr>
          <p:spPr>
            <a:xfrm>
              <a:off x="4926921" y="2942681"/>
              <a:ext cx="18" cy="20044"/>
            </a:xfrm>
            <a:custGeom>
              <a:avLst/>
              <a:gdLst/>
              <a:ahLst/>
              <a:cxnLst/>
              <a:rect l="l" t="t" r="r" b="b"/>
              <a:pathLst>
                <a:path w="1" h="1135" fill="none" extrusionOk="0">
                  <a:moveTo>
                    <a:pt x="0" y="1135"/>
                  </a:moveTo>
                  <a:lnTo>
                    <a:pt x="0"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6"/>
            <p:cNvSpPr/>
            <p:nvPr/>
          </p:nvSpPr>
          <p:spPr>
            <a:xfrm>
              <a:off x="4926921" y="2962708"/>
              <a:ext cx="2366" cy="18"/>
            </a:xfrm>
            <a:custGeom>
              <a:avLst/>
              <a:gdLst/>
              <a:ahLst/>
              <a:cxnLst/>
              <a:rect l="l" t="t" r="r" b="b"/>
              <a:pathLst>
                <a:path w="134" h="1" fill="none" extrusionOk="0">
                  <a:moveTo>
                    <a:pt x="0" y="1"/>
                  </a:moveTo>
                  <a:lnTo>
                    <a:pt x="133"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6"/>
            <p:cNvSpPr/>
            <p:nvPr/>
          </p:nvSpPr>
          <p:spPr>
            <a:xfrm>
              <a:off x="4926921" y="2958593"/>
              <a:ext cx="2366" cy="18"/>
            </a:xfrm>
            <a:custGeom>
              <a:avLst/>
              <a:gdLst/>
              <a:ahLst/>
              <a:cxnLst/>
              <a:rect l="l" t="t" r="r" b="b"/>
              <a:pathLst>
                <a:path w="134" h="1" fill="none" extrusionOk="0">
                  <a:moveTo>
                    <a:pt x="0" y="0"/>
                  </a:moveTo>
                  <a:lnTo>
                    <a:pt x="133" y="0"/>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6"/>
            <p:cNvSpPr/>
            <p:nvPr/>
          </p:nvSpPr>
          <p:spPr>
            <a:xfrm>
              <a:off x="4926921" y="2955061"/>
              <a:ext cx="2366" cy="18"/>
            </a:xfrm>
            <a:custGeom>
              <a:avLst/>
              <a:gdLst/>
              <a:ahLst/>
              <a:cxnLst/>
              <a:rect l="l" t="t" r="r" b="b"/>
              <a:pathLst>
                <a:path w="134" h="1" fill="none" extrusionOk="0">
                  <a:moveTo>
                    <a:pt x="0" y="0"/>
                  </a:moveTo>
                  <a:lnTo>
                    <a:pt x="133" y="0"/>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6"/>
            <p:cNvSpPr/>
            <p:nvPr/>
          </p:nvSpPr>
          <p:spPr>
            <a:xfrm>
              <a:off x="4926921" y="2950929"/>
              <a:ext cx="2366" cy="18"/>
            </a:xfrm>
            <a:custGeom>
              <a:avLst/>
              <a:gdLst/>
              <a:ahLst/>
              <a:cxnLst/>
              <a:rect l="l" t="t" r="r" b="b"/>
              <a:pathLst>
                <a:path w="134" h="1" fill="none" extrusionOk="0">
                  <a:moveTo>
                    <a:pt x="0" y="1"/>
                  </a:moveTo>
                  <a:lnTo>
                    <a:pt x="133"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6"/>
            <p:cNvSpPr/>
            <p:nvPr/>
          </p:nvSpPr>
          <p:spPr>
            <a:xfrm>
              <a:off x="4926921" y="2946814"/>
              <a:ext cx="2366" cy="18"/>
            </a:xfrm>
            <a:custGeom>
              <a:avLst/>
              <a:gdLst/>
              <a:ahLst/>
              <a:cxnLst/>
              <a:rect l="l" t="t" r="r" b="b"/>
              <a:pathLst>
                <a:path w="134" h="1" fill="none" extrusionOk="0">
                  <a:moveTo>
                    <a:pt x="0" y="0"/>
                  </a:moveTo>
                  <a:lnTo>
                    <a:pt x="133" y="0"/>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6"/>
            <p:cNvSpPr/>
            <p:nvPr/>
          </p:nvSpPr>
          <p:spPr>
            <a:xfrm>
              <a:off x="4926921" y="2942681"/>
              <a:ext cx="2366" cy="18"/>
            </a:xfrm>
            <a:custGeom>
              <a:avLst/>
              <a:gdLst/>
              <a:ahLst/>
              <a:cxnLst/>
              <a:rect l="l" t="t" r="r" b="b"/>
              <a:pathLst>
                <a:path w="134" h="1" fill="none" extrusionOk="0">
                  <a:moveTo>
                    <a:pt x="0" y="1"/>
                  </a:moveTo>
                  <a:lnTo>
                    <a:pt x="133" y="1"/>
                  </a:lnTo>
                </a:path>
              </a:pathLst>
            </a:custGeom>
            <a:noFill/>
            <a:ln w="10850"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6"/>
            <p:cNvSpPr/>
            <p:nvPr/>
          </p:nvSpPr>
          <p:spPr>
            <a:xfrm>
              <a:off x="4939865" y="2942681"/>
              <a:ext cx="68945" cy="20044"/>
            </a:xfrm>
            <a:custGeom>
              <a:avLst/>
              <a:gdLst/>
              <a:ahLst/>
              <a:cxnLst/>
              <a:rect l="l" t="t" r="r" b="b"/>
              <a:pathLst>
                <a:path w="3904" h="1135" extrusionOk="0">
                  <a:moveTo>
                    <a:pt x="1" y="1"/>
                  </a:moveTo>
                  <a:lnTo>
                    <a:pt x="1" y="1135"/>
                  </a:lnTo>
                  <a:lnTo>
                    <a:pt x="3904" y="1135"/>
                  </a:lnTo>
                  <a:lnTo>
                    <a:pt x="3904" y="1"/>
                  </a:lnTo>
                  <a:close/>
                </a:path>
              </a:pathLst>
            </a:custGeom>
            <a:solidFill>
              <a:srgbClr val="000000"/>
            </a:solidFill>
            <a:ln w="9525" cap="flat" cmpd="sng">
              <a:solidFill>
                <a:srgbClr val="000000"/>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6"/>
            <p:cNvSpPr/>
            <p:nvPr/>
          </p:nvSpPr>
          <p:spPr>
            <a:xfrm>
              <a:off x="5589035" y="2044934"/>
              <a:ext cx="553164" cy="184988"/>
            </a:xfrm>
            <a:custGeom>
              <a:avLst/>
              <a:gdLst/>
              <a:ahLst/>
              <a:cxnLst/>
              <a:rect l="l" t="t" r="r" b="b"/>
              <a:pathLst>
                <a:path w="31323" h="10475" fill="none" extrusionOk="0">
                  <a:moveTo>
                    <a:pt x="30189" y="8573"/>
                  </a:moveTo>
                  <a:cubicBezTo>
                    <a:pt x="28788" y="7806"/>
                    <a:pt x="28121" y="8440"/>
                    <a:pt x="27620" y="7806"/>
                  </a:cubicBezTo>
                  <a:cubicBezTo>
                    <a:pt x="27120" y="7172"/>
                    <a:pt x="28287" y="5404"/>
                    <a:pt x="25185" y="3836"/>
                  </a:cubicBezTo>
                  <a:cubicBezTo>
                    <a:pt x="23717" y="3103"/>
                    <a:pt x="24952" y="267"/>
                    <a:pt x="19681" y="134"/>
                  </a:cubicBezTo>
                  <a:cubicBezTo>
                    <a:pt x="14444" y="0"/>
                    <a:pt x="15311" y="3169"/>
                    <a:pt x="13910" y="4037"/>
                  </a:cubicBezTo>
                  <a:cubicBezTo>
                    <a:pt x="12476" y="4937"/>
                    <a:pt x="12109" y="3536"/>
                    <a:pt x="10708" y="4437"/>
                  </a:cubicBezTo>
                  <a:cubicBezTo>
                    <a:pt x="9307" y="5304"/>
                    <a:pt x="9941" y="7105"/>
                    <a:pt x="8773" y="7372"/>
                  </a:cubicBezTo>
                  <a:cubicBezTo>
                    <a:pt x="7639" y="7606"/>
                    <a:pt x="6672" y="6839"/>
                    <a:pt x="5271" y="7672"/>
                  </a:cubicBezTo>
                  <a:cubicBezTo>
                    <a:pt x="3870" y="8506"/>
                    <a:pt x="3870" y="9340"/>
                    <a:pt x="3236" y="9340"/>
                  </a:cubicBezTo>
                  <a:cubicBezTo>
                    <a:pt x="2602" y="9340"/>
                    <a:pt x="1301" y="8807"/>
                    <a:pt x="534" y="9340"/>
                  </a:cubicBezTo>
                  <a:lnTo>
                    <a:pt x="534" y="9340"/>
                  </a:lnTo>
                  <a:cubicBezTo>
                    <a:pt x="0" y="9674"/>
                    <a:pt x="234" y="10474"/>
                    <a:pt x="868" y="10474"/>
                  </a:cubicBezTo>
                  <a:lnTo>
                    <a:pt x="30122" y="10474"/>
                  </a:lnTo>
                  <a:cubicBezTo>
                    <a:pt x="30923" y="10474"/>
                    <a:pt x="31323" y="9474"/>
                    <a:pt x="30756" y="8940"/>
                  </a:cubicBezTo>
                  <a:cubicBezTo>
                    <a:pt x="30556" y="8773"/>
                    <a:pt x="30389" y="8673"/>
                    <a:pt x="30189" y="857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a:off x="5774003" y="2186900"/>
              <a:ext cx="10031" cy="4733"/>
            </a:xfrm>
            <a:custGeom>
              <a:avLst/>
              <a:gdLst/>
              <a:ahLst/>
              <a:cxnLst/>
              <a:rect l="l" t="t" r="r" b="b"/>
              <a:pathLst>
                <a:path w="568" h="268" fill="none" extrusionOk="0">
                  <a:moveTo>
                    <a:pt x="568" y="0"/>
                  </a:moveTo>
                  <a:cubicBezTo>
                    <a:pt x="401" y="100"/>
                    <a:pt x="201" y="201"/>
                    <a:pt x="1" y="26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5796395" y="2109145"/>
              <a:ext cx="87788" cy="61863"/>
            </a:xfrm>
            <a:custGeom>
              <a:avLst/>
              <a:gdLst/>
              <a:ahLst/>
              <a:cxnLst/>
              <a:rect l="l" t="t" r="r" b="b"/>
              <a:pathLst>
                <a:path w="4971" h="3503" fill="none" extrusionOk="0">
                  <a:moveTo>
                    <a:pt x="4970" y="0"/>
                  </a:moveTo>
                  <a:cubicBezTo>
                    <a:pt x="4737" y="1168"/>
                    <a:pt x="4203" y="1935"/>
                    <a:pt x="3569" y="2035"/>
                  </a:cubicBezTo>
                  <a:cubicBezTo>
                    <a:pt x="2936" y="2102"/>
                    <a:pt x="601" y="1868"/>
                    <a:pt x="234" y="2736"/>
                  </a:cubicBezTo>
                  <a:cubicBezTo>
                    <a:pt x="134" y="2969"/>
                    <a:pt x="67" y="3236"/>
                    <a:pt x="0" y="35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p:nvPr/>
          </p:nvSpPr>
          <p:spPr>
            <a:xfrm>
              <a:off x="5888879" y="2081454"/>
              <a:ext cx="17678" cy="15329"/>
            </a:xfrm>
            <a:custGeom>
              <a:avLst/>
              <a:gdLst/>
              <a:ahLst/>
              <a:cxnLst/>
              <a:rect l="l" t="t" r="r" b="b"/>
              <a:pathLst>
                <a:path w="1001" h="868" fill="none" extrusionOk="0">
                  <a:moveTo>
                    <a:pt x="1001" y="0"/>
                  </a:moveTo>
                  <a:cubicBezTo>
                    <a:pt x="567" y="201"/>
                    <a:pt x="234" y="501"/>
                    <a:pt x="0" y="86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6"/>
            <p:cNvSpPr/>
            <p:nvPr/>
          </p:nvSpPr>
          <p:spPr>
            <a:xfrm>
              <a:off x="3374104" y="1809884"/>
              <a:ext cx="764060" cy="256282"/>
            </a:xfrm>
            <a:custGeom>
              <a:avLst/>
              <a:gdLst/>
              <a:ahLst/>
              <a:cxnLst/>
              <a:rect l="l" t="t" r="r" b="b"/>
              <a:pathLst>
                <a:path w="43265" h="14512" fill="none" extrusionOk="0">
                  <a:moveTo>
                    <a:pt x="41730" y="11843"/>
                  </a:moveTo>
                  <a:cubicBezTo>
                    <a:pt x="39796" y="10809"/>
                    <a:pt x="38895" y="11676"/>
                    <a:pt x="38195" y="10809"/>
                  </a:cubicBezTo>
                  <a:cubicBezTo>
                    <a:pt x="37494" y="9908"/>
                    <a:pt x="39095" y="7473"/>
                    <a:pt x="34859" y="5305"/>
                  </a:cubicBezTo>
                  <a:cubicBezTo>
                    <a:pt x="32791" y="4271"/>
                    <a:pt x="34492" y="368"/>
                    <a:pt x="27253" y="201"/>
                  </a:cubicBezTo>
                  <a:cubicBezTo>
                    <a:pt x="20015" y="1"/>
                    <a:pt x="21182" y="4371"/>
                    <a:pt x="19214" y="5605"/>
                  </a:cubicBezTo>
                  <a:cubicBezTo>
                    <a:pt x="17280" y="6872"/>
                    <a:pt x="16746" y="4904"/>
                    <a:pt x="14811" y="6139"/>
                  </a:cubicBezTo>
                  <a:cubicBezTo>
                    <a:pt x="12876" y="7373"/>
                    <a:pt x="13744" y="9841"/>
                    <a:pt x="12176" y="10208"/>
                  </a:cubicBezTo>
                  <a:cubicBezTo>
                    <a:pt x="10575" y="10542"/>
                    <a:pt x="9241" y="9408"/>
                    <a:pt x="7272" y="10608"/>
                  </a:cubicBezTo>
                  <a:cubicBezTo>
                    <a:pt x="5304" y="11809"/>
                    <a:pt x="5338" y="12943"/>
                    <a:pt x="4437" y="12943"/>
                  </a:cubicBezTo>
                  <a:cubicBezTo>
                    <a:pt x="3570" y="12943"/>
                    <a:pt x="1802" y="12210"/>
                    <a:pt x="734" y="12943"/>
                  </a:cubicBezTo>
                  <a:lnTo>
                    <a:pt x="701" y="12943"/>
                  </a:lnTo>
                  <a:cubicBezTo>
                    <a:pt x="1" y="13410"/>
                    <a:pt x="334" y="14511"/>
                    <a:pt x="1201" y="14511"/>
                  </a:cubicBezTo>
                  <a:lnTo>
                    <a:pt x="41630" y="14511"/>
                  </a:lnTo>
                  <a:cubicBezTo>
                    <a:pt x="42731" y="14478"/>
                    <a:pt x="43265" y="13144"/>
                    <a:pt x="42498" y="12376"/>
                  </a:cubicBezTo>
                  <a:cubicBezTo>
                    <a:pt x="42264" y="12176"/>
                    <a:pt x="41997" y="11976"/>
                    <a:pt x="41730" y="1184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6"/>
            <p:cNvSpPr/>
            <p:nvPr/>
          </p:nvSpPr>
          <p:spPr>
            <a:xfrm>
              <a:off x="3630346" y="2006047"/>
              <a:ext cx="13581" cy="7099"/>
            </a:xfrm>
            <a:custGeom>
              <a:avLst/>
              <a:gdLst/>
              <a:ahLst/>
              <a:cxnLst/>
              <a:rect l="l" t="t" r="r" b="b"/>
              <a:pathLst>
                <a:path w="769" h="402" fill="none" extrusionOk="0">
                  <a:moveTo>
                    <a:pt x="768" y="1"/>
                  </a:moveTo>
                  <a:cubicBezTo>
                    <a:pt x="535" y="168"/>
                    <a:pt x="268" y="268"/>
                    <a:pt x="1" y="401"/>
                  </a:cubicBezTo>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6"/>
            <p:cNvSpPr/>
            <p:nvPr/>
          </p:nvSpPr>
          <p:spPr>
            <a:xfrm>
              <a:off x="3660985" y="1898836"/>
              <a:ext cx="121377" cy="85439"/>
            </a:xfrm>
            <a:custGeom>
              <a:avLst/>
              <a:gdLst/>
              <a:ahLst/>
              <a:cxnLst/>
              <a:rect l="l" t="t" r="r" b="b"/>
              <a:pathLst>
                <a:path w="6873" h="4838" fill="none" extrusionOk="0">
                  <a:moveTo>
                    <a:pt x="6872" y="1"/>
                  </a:moveTo>
                  <a:cubicBezTo>
                    <a:pt x="6539" y="1602"/>
                    <a:pt x="5805" y="2669"/>
                    <a:pt x="4937" y="2803"/>
                  </a:cubicBezTo>
                  <a:cubicBezTo>
                    <a:pt x="4070" y="2903"/>
                    <a:pt x="834" y="2569"/>
                    <a:pt x="301" y="3770"/>
                  </a:cubicBezTo>
                  <a:cubicBezTo>
                    <a:pt x="134" y="4104"/>
                    <a:pt x="34" y="4471"/>
                    <a:pt x="1" y="483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6"/>
            <p:cNvSpPr/>
            <p:nvPr/>
          </p:nvSpPr>
          <p:spPr>
            <a:xfrm>
              <a:off x="3789407" y="1860549"/>
              <a:ext cx="23576" cy="21227"/>
            </a:xfrm>
            <a:custGeom>
              <a:avLst/>
              <a:gdLst/>
              <a:ahLst/>
              <a:cxnLst/>
              <a:rect l="l" t="t" r="r" b="b"/>
              <a:pathLst>
                <a:path w="1335" h="1202" fill="none" extrusionOk="0">
                  <a:moveTo>
                    <a:pt x="1335" y="1"/>
                  </a:moveTo>
                  <a:cubicBezTo>
                    <a:pt x="768" y="234"/>
                    <a:pt x="301" y="668"/>
                    <a:pt x="0" y="120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6"/>
            <p:cNvSpPr/>
            <p:nvPr/>
          </p:nvSpPr>
          <p:spPr>
            <a:xfrm>
              <a:off x="3001802" y="2390728"/>
              <a:ext cx="552581" cy="184988"/>
            </a:xfrm>
            <a:custGeom>
              <a:avLst/>
              <a:gdLst/>
              <a:ahLst/>
              <a:cxnLst/>
              <a:rect l="l" t="t" r="r" b="b"/>
              <a:pathLst>
                <a:path w="31290" h="10475" fill="none" extrusionOk="0">
                  <a:moveTo>
                    <a:pt x="30156" y="8539"/>
                  </a:moveTo>
                  <a:cubicBezTo>
                    <a:pt x="28755" y="7772"/>
                    <a:pt x="28121" y="8439"/>
                    <a:pt x="27621" y="7772"/>
                  </a:cubicBezTo>
                  <a:cubicBezTo>
                    <a:pt x="27120" y="7138"/>
                    <a:pt x="28254" y="5371"/>
                    <a:pt x="25186" y="3803"/>
                  </a:cubicBezTo>
                  <a:cubicBezTo>
                    <a:pt x="23718" y="3069"/>
                    <a:pt x="24952" y="234"/>
                    <a:pt x="19682" y="100"/>
                  </a:cubicBezTo>
                  <a:cubicBezTo>
                    <a:pt x="14445" y="0"/>
                    <a:pt x="15312" y="3136"/>
                    <a:pt x="13877" y="4036"/>
                  </a:cubicBezTo>
                  <a:cubicBezTo>
                    <a:pt x="12476" y="4904"/>
                    <a:pt x="12110" y="3503"/>
                    <a:pt x="10709" y="4403"/>
                  </a:cubicBezTo>
                  <a:cubicBezTo>
                    <a:pt x="9308" y="5304"/>
                    <a:pt x="9941" y="7105"/>
                    <a:pt x="8774" y="7339"/>
                  </a:cubicBezTo>
                  <a:cubicBezTo>
                    <a:pt x="7640" y="7605"/>
                    <a:pt x="6672" y="6772"/>
                    <a:pt x="5238" y="7639"/>
                  </a:cubicBezTo>
                  <a:cubicBezTo>
                    <a:pt x="3837" y="8506"/>
                    <a:pt x="3837" y="9307"/>
                    <a:pt x="3203" y="9307"/>
                  </a:cubicBezTo>
                  <a:cubicBezTo>
                    <a:pt x="2569" y="9307"/>
                    <a:pt x="1302" y="8806"/>
                    <a:pt x="535" y="9307"/>
                  </a:cubicBezTo>
                  <a:lnTo>
                    <a:pt x="501" y="9307"/>
                  </a:lnTo>
                  <a:cubicBezTo>
                    <a:pt x="1" y="9674"/>
                    <a:pt x="234" y="10441"/>
                    <a:pt x="835" y="10474"/>
                  </a:cubicBezTo>
                  <a:lnTo>
                    <a:pt x="30089" y="10474"/>
                  </a:lnTo>
                  <a:cubicBezTo>
                    <a:pt x="30890" y="10474"/>
                    <a:pt x="31290" y="9473"/>
                    <a:pt x="30723" y="8906"/>
                  </a:cubicBezTo>
                  <a:cubicBezTo>
                    <a:pt x="30556" y="8773"/>
                    <a:pt x="30356" y="8640"/>
                    <a:pt x="30156" y="8539"/>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6"/>
            <p:cNvSpPr/>
            <p:nvPr/>
          </p:nvSpPr>
          <p:spPr>
            <a:xfrm>
              <a:off x="3186787" y="2532694"/>
              <a:ext cx="10031" cy="4715"/>
            </a:xfrm>
            <a:custGeom>
              <a:avLst/>
              <a:gdLst/>
              <a:ahLst/>
              <a:cxnLst/>
              <a:rect l="l" t="t" r="r" b="b"/>
              <a:pathLst>
                <a:path w="568" h="267" fill="none" extrusionOk="0">
                  <a:moveTo>
                    <a:pt x="567" y="0"/>
                  </a:moveTo>
                  <a:cubicBezTo>
                    <a:pt x="400" y="100"/>
                    <a:pt x="200" y="167"/>
                    <a:pt x="0" y="26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6"/>
            <p:cNvSpPr/>
            <p:nvPr/>
          </p:nvSpPr>
          <p:spPr>
            <a:xfrm>
              <a:off x="3209162" y="2454338"/>
              <a:ext cx="87788" cy="62463"/>
            </a:xfrm>
            <a:custGeom>
              <a:avLst/>
              <a:gdLst/>
              <a:ahLst/>
              <a:cxnLst/>
              <a:rect l="l" t="t" r="r" b="b"/>
              <a:pathLst>
                <a:path w="4971" h="3537" fill="none" extrusionOk="0">
                  <a:moveTo>
                    <a:pt x="4971" y="1"/>
                  </a:moveTo>
                  <a:cubicBezTo>
                    <a:pt x="4737" y="1168"/>
                    <a:pt x="4204" y="1969"/>
                    <a:pt x="3570" y="2035"/>
                  </a:cubicBezTo>
                  <a:cubicBezTo>
                    <a:pt x="2936" y="2102"/>
                    <a:pt x="601" y="1902"/>
                    <a:pt x="234" y="2736"/>
                  </a:cubicBezTo>
                  <a:cubicBezTo>
                    <a:pt x="134" y="3003"/>
                    <a:pt x="67" y="3270"/>
                    <a:pt x="1" y="353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6"/>
            <p:cNvSpPr/>
            <p:nvPr/>
          </p:nvSpPr>
          <p:spPr>
            <a:xfrm>
              <a:off x="3301646" y="2427248"/>
              <a:ext cx="17113" cy="14746"/>
            </a:xfrm>
            <a:custGeom>
              <a:avLst/>
              <a:gdLst/>
              <a:ahLst/>
              <a:cxnLst/>
              <a:rect l="l" t="t" r="r" b="b"/>
              <a:pathLst>
                <a:path w="969" h="835" fill="none" extrusionOk="0">
                  <a:moveTo>
                    <a:pt x="968" y="0"/>
                  </a:moveTo>
                  <a:cubicBezTo>
                    <a:pt x="568" y="167"/>
                    <a:pt x="234" y="467"/>
                    <a:pt x="1" y="83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6"/>
            <p:cNvSpPr/>
            <p:nvPr/>
          </p:nvSpPr>
          <p:spPr>
            <a:xfrm>
              <a:off x="5399935" y="1570136"/>
              <a:ext cx="55982" cy="7082"/>
            </a:xfrm>
            <a:custGeom>
              <a:avLst/>
              <a:gdLst/>
              <a:ahLst/>
              <a:cxnLst/>
              <a:rect l="l" t="t" r="r" b="b"/>
              <a:pathLst>
                <a:path w="3170" h="401" fill="none" extrusionOk="0">
                  <a:moveTo>
                    <a:pt x="3170" y="34"/>
                  </a:moveTo>
                  <a:lnTo>
                    <a:pt x="2903" y="34"/>
                  </a:lnTo>
                  <a:cubicBezTo>
                    <a:pt x="1936" y="67"/>
                    <a:pt x="935" y="167"/>
                    <a:pt x="1" y="401"/>
                  </a:cubicBezTo>
                  <a:cubicBezTo>
                    <a:pt x="1035" y="134"/>
                    <a:pt x="2102" y="0"/>
                    <a:pt x="3170" y="34"/>
                  </a:cubicBezTo>
                  <a:close/>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6"/>
            <p:cNvSpPr/>
            <p:nvPr/>
          </p:nvSpPr>
          <p:spPr>
            <a:xfrm>
              <a:off x="4958726" y="1571319"/>
              <a:ext cx="994982" cy="264511"/>
            </a:xfrm>
            <a:custGeom>
              <a:avLst/>
              <a:gdLst/>
              <a:ahLst/>
              <a:cxnLst/>
              <a:rect l="l" t="t" r="r" b="b"/>
              <a:pathLst>
                <a:path w="56341" h="14978" fill="none" extrusionOk="0">
                  <a:moveTo>
                    <a:pt x="55040" y="14911"/>
                  </a:moveTo>
                  <a:lnTo>
                    <a:pt x="1268" y="14911"/>
                  </a:lnTo>
                  <a:cubicBezTo>
                    <a:pt x="367" y="14911"/>
                    <a:pt x="0" y="13777"/>
                    <a:pt x="768" y="13276"/>
                  </a:cubicBezTo>
                  <a:lnTo>
                    <a:pt x="801" y="13243"/>
                  </a:lnTo>
                  <a:cubicBezTo>
                    <a:pt x="1902" y="12509"/>
                    <a:pt x="3736" y="13243"/>
                    <a:pt x="4637" y="13243"/>
                  </a:cubicBezTo>
                  <a:cubicBezTo>
                    <a:pt x="5571" y="13243"/>
                    <a:pt x="5571" y="12075"/>
                    <a:pt x="7606" y="10841"/>
                  </a:cubicBezTo>
                  <a:cubicBezTo>
                    <a:pt x="9641" y="9574"/>
                    <a:pt x="11042" y="10741"/>
                    <a:pt x="12676" y="10408"/>
                  </a:cubicBezTo>
                  <a:cubicBezTo>
                    <a:pt x="14344" y="10041"/>
                    <a:pt x="13410" y="7439"/>
                    <a:pt x="15445" y="6171"/>
                  </a:cubicBezTo>
                  <a:cubicBezTo>
                    <a:pt x="16946" y="5204"/>
                    <a:pt x="17646" y="6071"/>
                    <a:pt x="18747" y="6071"/>
                  </a:cubicBezTo>
                  <a:cubicBezTo>
                    <a:pt x="19214" y="6038"/>
                    <a:pt x="19648" y="5871"/>
                    <a:pt x="20048" y="5604"/>
                  </a:cubicBezTo>
                  <a:cubicBezTo>
                    <a:pt x="21682" y="4570"/>
                    <a:pt x="21182" y="1401"/>
                    <a:pt x="24951" y="334"/>
                  </a:cubicBezTo>
                  <a:lnTo>
                    <a:pt x="24985" y="334"/>
                  </a:lnTo>
                  <a:cubicBezTo>
                    <a:pt x="25952" y="134"/>
                    <a:pt x="26920" y="0"/>
                    <a:pt x="27920" y="0"/>
                  </a:cubicBezTo>
                  <a:lnTo>
                    <a:pt x="28421" y="0"/>
                  </a:lnTo>
                  <a:cubicBezTo>
                    <a:pt x="29388" y="0"/>
                    <a:pt x="30389" y="134"/>
                    <a:pt x="31323" y="334"/>
                  </a:cubicBezTo>
                  <a:lnTo>
                    <a:pt x="31389" y="334"/>
                  </a:lnTo>
                  <a:cubicBezTo>
                    <a:pt x="35159" y="1434"/>
                    <a:pt x="34658" y="4570"/>
                    <a:pt x="36293" y="5604"/>
                  </a:cubicBezTo>
                  <a:cubicBezTo>
                    <a:pt x="36660" y="5871"/>
                    <a:pt x="37127" y="6038"/>
                    <a:pt x="37594" y="6071"/>
                  </a:cubicBezTo>
                  <a:cubicBezTo>
                    <a:pt x="38695" y="6071"/>
                    <a:pt x="39362" y="5237"/>
                    <a:pt x="40896" y="6171"/>
                  </a:cubicBezTo>
                  <a:cubicBezTo>
                    <a:pt x="42898" y="7439"/>
                    <a:pt x="41997" y="10041"/>
                    <a:pt x="43631" y="10408"/>
                  </a:cubicBezTo>
                  <a:cubicBezTo>
                    <a:pt x="45299" y="10741"/>
                    <a:pt x="46700" y="9574"/>
                    <a:pt x="48735" y="10841"/>
                  </a:cubicBezTo>
                  <a:cubicBezTo>
                    <a:pt x="50770" y="12075"/>
                    <a:pt x="50770" y="13243"/>
                    <a:pt x="51671" y="13243"/>
                  </a:cubicBezTo>
                  <a:cubicBezTo>
                    <a:pt x="52605" y="13243"/>
                    <a:pt x="54439" y="12509"/>
                    <a:pt x="55540" y="13243"/>
                  </a:cubicBezTo>
                  <a:lnTo>
                    <a:pt x="55573" y="13276"/>
                  </a:lnTo>
                  <a:cubicBezTo>
                    <a:pt x="56341" y="13777"/>
                    <a:pt x="55940" y="14978"/>
                    <a:pt x="55040" y="14911"/>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6"/>
            <p:cNvSpPr/>
            <p:nvPr/>
          </p:nvSpPr>
          <p:spPr>
            <a:xfrm>
              <a:off x="5455316" y="1570136"/>
              <a:ext cx="55982" cy="7082"/>
            </a:xfrm>
            <a:custGeom>
              <a:avLst/>
              <a:gdLst/>
              <a:ahLst/>
              <a:cxnLst/>
              <a:rect l="l" t="t" r="r" b="b"/>
              <a:pathLst>
                <a:path w="3170" h="401" fill="none" extrusionOk="0">
                  <a:moveTo>
                    <a:pt x="3169" y="401"/>
                  </a:moveTo>
                  <a:cubicBezTo>
                    <a:pt x="2235" y="167"/>
                    <a:pt x="1235" y="67"/>
                    <a:pt x="267" y="34"/>
                  </a:cubicBezTo>
                  <a:lnTo>
                    <a:pt x="0" y="34"/>
                  </a:lnTo>
                  <a:cubicBezTo>
                    <a:pt x="1068" y="0"/>
                    <a:pt x="2135" y="134"/>
                    <a:pt x="3169" y="401"/>
                  </a:cubicBezTo>
                  <a:close/>
                </a:path>
              </a:pathLst>
            </a:custGeom>
            <a:no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6"/>
            <p:cNvSpPr/>
            <p:nvPr/>
          </p:nvSpPr>
          <p:spPr>
            <a:xfrm>
              <a:off x="5235594" y="1663202"/>
              <a:ext cx="114296" cy="61881"/>
            </a:xfrm>
            <a:custGeom>
              <a:avLst/>
              <a:gdLst/>
              <a:ahLst/>
              <a:cxnLst/>
              <a:rect l="l" t="t" r="r" b="b"/>
              <a:pathLst>
                <a:path w="6472" h="3504" fill="none" extrusionOk="0">
                  <a:moveTo>
                    <a:pt x="6471" y="1"/>
                  </a:moveTo>
                  <a:cubicBezTo>
                    <a:pt x="6205" y="1168"/>
                    <a:pt x="4970" y="2069"/>
                    <a:pt x="4203" y="2136"/>
                  </a:cubicBezTo>
                  <a:cubicBezTo>
                    <a:pt x="2469" y="2236"/>
                    <a:pt x="1401" y="968"/>
                    <a:pt x="534" y="2236"/>
                  </a:cubicBezTo>
                  <a:cubicBezTo>
                    <a:pt x="267" y="2636"/>
                    <a:pt x="100" y="3036"/>
                    <a:pt x="0" y="35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6"/>
            <p:cNvSpPr/>
            <p:nvPr/>
          </p:nvSpPr>
          <p:spPr>
            <a:xfrm>
              <a:off x="5355768" y="1635530"/>
              <a:ext cx="20627" cy="14728"/>
            </a:xfrm>
            <a:custGeom>
              <a:avLst/>
              <a:gdLst/>
              <a:ahLst/>
              <a:cxnLst/>
              <a:rect l="l" t="t" r="r" b="b"/>
              <a:pathLst>
                <a:path w="1168" h="834" fill="none" extrusionOk="0">
                  <a:moveTo>
                    <a:pt x="1168" y="0"/>
                  </a:moveTo>
                  <a:cubicBezTo>
                    <a:pt x="701" y="133"/>
                    <a:pt x="300" y="434"/>
                    <a:pt x="0" y="83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6"/>
            <p:cNvSpPr/>
            <p:nvPr/>
          </p:nvSpPr>
          <p:spPr>
            <a:xfrm>
              <a:off x="4820874" y="1670284"/>
              <a:ext cx="51267" cy="361712"/>
            </a:xfrm>
            <a:custGeom>
              <a:avLst/>
              <a:gdLst/>
              <a:ahLst/>
              <a:cxnLst/>
              <a:rect l="l" t="t" r="r" b="b"/>
              <a:pathLst>
                <a:path w="2903" h="20482" extrusionOk="0">
                  <a:moveTo>
                    <a:pt x="768" y="0"/>
                  </a:moveTo>
                  <a:lnTo>
                    <a:pt x="1" y="20481"/>
                  </a:lnTo>
                  <a:lnTo>
                    <a:pt x="2903" y="20481"/>
                  </a:lnTo>
                  <a:lnTo>
                    <a:pt x="2102"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6"/>
            <p:cNvSpPr/>
            <p:nvPr/>
          </p:nvSpPr>
          <p:spPr>
            <a:xfrm>
              <a:off x="4873306" y="1524185"/>
              <a:ext cx="115479" cy="110764"/>
            </a:xfrm>
            <a:custGeom>
              <a:avLst/>
              <a:gdLst/>
              <a:ahLst/>
              <a:cxnLst/>
              <a:rect l="l" t="t" r="r" b="b"/>
              <a:pathLst>
                <a:path w="6539" h="6272" extrusionOk="0">
                  <a:moveTo>
                    <a:pt x="6172" y="1"/>
                  </a:moveTo>
                  <a:lnTo>
                    <a:pt x="1" y="5504"/>
                  </a:lnTo>
                  <a:lnTo>
                    <a:pt x="734" y="6272"/>
                  </a:lnTo>
                  <a:lnTo>
                    <a:pt x="6539" y="401"/>
                  </a:lnTo>
                  <a:lnTo>
                    <a:pt x="6172"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6"/>
            <p:cNvSpPr/>
            <p:nvPr/>
          </p:nvSpPr>
          <p:spPr>
            <a:xfrm>
              <a:off x="4794967" y="1621384"/>
              <a:ext cx="91320" cy="90154"/>
            </a:xfrm>
            <a:custGeom>
              <a:avLst/>
              <a:gdLst/>
              <a:ahLst/>
              <a:cxnLst/>
              <a:rect l="l" t="t" r="r" b="b"/>
              <a:pathLst>
                <a:path w="5171" h="5105" extrusionOk="0">
                  <a:moveTo>
                    <a:pt x="4437" y="0"/>
                  </a:moveTo>
                  <a:lnTo>
                    <a:pt x="2702" y="1935"/>
                  </a:lnTo>
                  <a:lnTo>
                    <a:pt x="300" y="968"/>
                  </a:lnTo>
                  <a:lnTo>
                    <a:pt x="0" y="2002"/>
                  </a:lnTo>
                  <a:lnTo>
                    <a:pt x="2569" y="2536"/>
                  </a:lnTo>
                  <a:lnTo>
                    <a:pt x="2935" y="5104"/>
                  </a:lnTo>
                  <a:lnTo>
                    <a:pt x="3970" y="4837"/>
                  </a:lnTo>
                  <a:lnTo>
                    <a:pt x="3136" y="2369"/>
                  </a:lnTo>
                  <a:lnTo>
                    <a:pt x="5170" y="768"/>
                  </a:lnTo>
                  <a:lnTo>
                    <a:pt x="4437"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6"/>
            <p:cNvSpPr/>
            <p:nvPr/>
          </p:nvSpPr>
          <p:spPr>
            <a:xfrm>
              <a:off x="4656533" y="1601941"/>
              <a:ext cx="143752" cy="54799"/>
            </a:xfrm>
            <a:custGeom>
              <a:avLst/>
              <a:gdLst/>
              <a:ahLst/>
              <a:cxnLst/>
              <a:rect l="l" t="t" r="r" b="b"/>
              <a:pathLst>
                <a:path w="8140" h="3103" extrusionOk="0">
                  <a:moveTo>
                    <a:pt x="134" y="1"/>
                  </a:moveTo>
                  <a:lnTo>
                    <a:pt x="0" y="534"/>
                  </a:lnTo>
                  <a:lnTo>
                    <a:pt x="7839" y="3103"/>
                  </a:lnTo>
                  <a:lnTo>
                    <a:pt x="8139" y="2069"/>
                  </a:lnTo>
                  <a:lnTo>
                    <a:pt x="134"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6"/>
            <p:cNvSpPr/>
            <p:nvPr/>
          </p:nvSpPr>
          <p:spPr>
            <a:xfrm>
              <a:off x="4846798" y="1706804"/>
              <a:ext cx="48318" cy="145518"/>
            </a:xfrm>
            <a:custGeom>
              <a:avLst/>
              <a:gdLst/>
              <a:ahLst/>
              <a:cxnLst/>
              <a:rect l="l" t="t" r="r" b="b"/>
              <a:pathLst>
                <a:path w="2736" h="8240" extrusionOk="0">
                  <a:moveTo>
                    <a:pt x="1035" y="0"/>
                  </a:moveTo>
                  <a:lnTo>
                    <a:pt x="0" y="267"/>
                  </a:lnTo>
                  <a:lnTo>
                    <a:pt x="2169" y="8240"/>
                  </a:lnTo>
                  <a:lnTo>
                    <a:pt x="2736" y="8106"/>
                  </a:lnTo>
                  <a:lnTo>
                    <a:pt x="1035"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6"/>
            <p:cNvSpPr/>
            <p:nvPr/>
          </p:nvSpPr>
          <p:spPr>
            <a:xfrm>
              <a:off x="4827355" y="1641993"/>
              <a:ext cx="38305" cy="38322"/>
            </a:xfrm>
            <a:custGeom>
              <a:avLst/>
              <a:gdLst/>
              <a:ahLst/>
              <a:cxnLst/>
              <a:rect l="l" t="t" r="r" b="b"/>
              <a:pathLst>
                <a:path w="2169" h="2170" extrusionOk="0">
                  <a:moveTo>
                    <a:pt x="1068" y="1"/>
                  </a:moveTo>
                  <a:cubicBezTo>
                    <a:pt x="468" y="1"/>
                    <a:pt x="1" y="501"/>
                    <a:pt x="1" y="1068"/>
                  </a:cubicBezTo>
                  <a:cubicBezTo>
                    <a:pt x="1" y="1669"/>
                    <a:pt x="468" y="2169"/>
                    <a:pt x="1068" y="2169"/>
                  </a:cubicBezTo>
                  <a:cubicBezTo>
                    <a:pt x="1669" y="2169"/>
                    <a:pt x="2169" y="1669"/>
                    <a:pt x="2169" y="1068"/>
                  </a:cubicBezTo>
                  <a:cubicBezTo>
                    <a:pt x="2169" y="501"/>
                    <a:pt x="1669" y="1"/>
                    <a:pt x="1068" y="1"/>
                  </a:cubicBez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6"/>
            <p:cNvSpPr/>
            <p:nvPr/>
          </p:nvSpPr>
          <p:spPr>
            <a:xfrm>
              <a:off x="4337828" y="1722115"/>
              <a:ext cx="51267" cy="361712"/>
            </a:xfrm>
            <a:custGeom>
              <a:avLst/>
              <a:gdLst/>
              <a:ahLst/>
              <a:cxnLst/>
              <a:rect l="l" t="t" r="r" b="b"/>
              <a:pathLst>
                <a:path w="2903" h="20482" extrusionOk="0">
                  <a:moveTo>
                    <a:pt x="801" y="1"/>
                  </a:moveTo>
                  <a:lnTo>
                    <a:pt x="1" y="20482"/>
                  </a:lnTo>
                  <a:lnTo>
                    <a:pt x="2903" y="20482"/>
                  </a:lnTo>
                  <a:lnTo>
                    <a:pt x="2136"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6"/>
            <p:cNvSpPr/>
            <p:nvPr/>
          </p:nvSpPr>
          <p:spPr>
            <a:xfrm>
              <a:off x="4182900" y="1725064"/>
              <a:ext cx="137289" cy="77192"/>
            </a:xfrm>
            <a:custGeom>
              <a:avLst/>
              <a:gdLst/>
              <a:ahLst/>
              <a:cxnLst/>
              <a:rect l="l" t="t" r="r" b="b"/>
              <a:pathLst>
                <a:path w="7774" h="4371" extrusionOk="0">
                  <a:moveTo>
                    <a:pt x="7306" y="0"/>
                  </a:moveTo>
                  <a:lnTo>
                    <a:pt x="1" y="3870"/>
                  </a:lnTo>
                  <a:lnTo>
                    <a:pt x="234" y="4370"/>
                  </a:lnTo>
                  <a:lnTo>
                    <a:pt x="7773" y="968"/>
                  </a:lnTo>
                  <a:lnTo>
                    <a:pt x="7306"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6"/>
            <p:cNvSpPr/>
            <p:nvPr/>
          </p:nvSpPr>
          <p:spPr>
            <a:xfrm>
              <a:off x="4311922" y="1662620"/>
              <a:ext cx="93669" cy="84256"/>
            </a:xfrm>
            <a:custGeom>
              <a:avLst/>
              <a:gdLst/>
              <a:ahLst/>
              <a:cxnLst/>
              <a:rect l="l" t="t" r="r" b="b"/>
              <a:pathLst>
                <a:path w="5304" h="4771" extrusionOk="0">
                  <a:moveTo>
                    <a:pt x="2335" y="0"/>
                  </a:moveTo>
                  <a:lnTo>
                    <a:pt x="2402" y="2602"/>
                  </a:lnTo>
                  <a:lnTo>
                    <a:pt x="0" y="3536"/>
                  </a:lnTo>
                  <a:lnTo>
                    <a:pt x="467" y="4504"/>
                  </a:lnTo>
                  <a:lnTo>
                    <a:pt x="2702" y="3136"/>
                  </a:lnTo>
                  <a:lnTo>
                    <a:pt x="4704" y="4771"/>
                  </a:lnTo>
                  <a:lnTo>
                    <a:pt x="5304" y="3870"/>
                  </a:lnTo>
                  <a:lnTo>
                    <a:pt x="3002" y="2636"/>
                  </a:lnTo>
                  <a:lnTo>
                    <a:pt x="3436" y="67"/>
                  </a:lnTo>
                  <a:lnTo>
                    <a:pt x="2335"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6"/>
            <p:cNvSpPr/>
            <p:nvPr/>
          </p:nvSpPr>
          <p:spPr>
            <a:xfrm>
              <a:off x="4394975" y="1730945"/>
              <a:ext cx="129024" cy="93686"/>
            </a:xfrm>
            <a:custGeom>
              <a:avLst/>
              <a:gdLst/>
              <a:ahLst/>
              <a:cxnLst/>
              <a:rect l="l" t="t" r="r" b="b"/>
              <a:pathLst>
                <a:path w="7306" h="5305" extrusionOk="0">
                  <a:moveTo>
                    <a:pt x="601" y="1"/>
                  </a:moveTo>
                  <a:lnTo>
                    <a:pt x="1" y="902"/>
                  </a:lnTo>
                  <a:lnTo>
                    <a:pt x="7006" y="5305"/>
                  </a:lnTo>
                  <a:lnTo>
                    <a:pt x="7306" y="4838"/>
                  </a:lnTo>
                  <a:lnTo>
                    <a:pt x="601"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6"/>
            <p:cNvSpPr/>
            <p:nvPr/>
          </p:nvSpPr>
          <p:spPr>
            <a:xfrm>
              <a:off x="4353157" y="1517122"/>
              <a:ext cx="24759" cy="146702"/>
            </a:xfrm>
            <a:custGeom>
              <a:avLst/>
              <a:gdLst/>
              <a:ahLst/>
              <a:cxnLst/>
              <a:rect l="l" t="t" r="r" b="b"/>
              <a:pathLst>
                <a:path w="1402" h="8307" extrusionOk="0">
                  <a:moveTo>
                    <a:pt x="834" y="0"/>
                  </a:moveTo>
                  <a:lnTo>
                    <a:pt x="0" y="8239"/>
                  </a:lnTo>
                  <a:lnTo>
                    <a:pt x="1101" y="8306"/>
                  </a:lnTo>
                  <a:lnTo>
                    <a:pt x="1401" y="34"/>
                  </a:lnTo>
                  <a:lnTo>
                    <a:pt x="83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6"/>
            <p:cNvSpPr/>
            <p:nvPr/>
          </p:nvSpPr>
          <p:spPr>
            <a:xfrm>
              <a:off x="4344310" y="1693842"/>
              <a:ext cx="38322" cy="38305"/>
            </a:xfrm>
            <a:custGeom>
              <a:avLst/>
              <a:gdLst/>
              <a:ahLst/>
              <a:cxnLst/>
              <a:rect l="l" t="t" r="r" b="b"/>
              <a:pathLst>
                <a:path w="2170" h="2169" extrusionOk="0">
                  <a:moveTo>
                    <a:pt x="1102" y="0"/>
                  </a:moveTo>
                  <a:cubicBezTo>
                    <a:pt x="501" y="0"/>
                    <a:pt x="1" y="501"/>
                    <a:pt x="1" y="1068"/>
                  </a:cubicBezTo>
                  <a:cubicBezTo>
                    <a:pt x="1" y="1668"/>
                    <a:pt x="501" y="2169"/>
                    <a:pt x="1102" y="2169"/>
                  </a:cubicBezTo>
                  <a:cubicBezTo>
                    <a:pt x="1702" y="2169"/>
                    <a:pt x="2169" y="1668"/>
                    <a:pt x="2169" y="1068"/>
                  </a:cubicBezTo>
                  <a:cubicBezTo>
                    <a:pt x="2169" y="501"/>
                    <a:pt x="1702" y="0"/>
                    <a:pt x="1102" y="0"/>
                  </a:cubicBez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6"/>
            <p:cNvSpPr/>
            <p:nvPr/>
          </p:nvSpPr>
          <p:spPr>
            <a:xfrm>
              <a:off x="4559917" y="1456443"/>
              <a:ext cx="78958" cy="554930"/>
            </a:xfrm>
            <a:custGeom>
              <a:avLst/>
              <a:gdLst/>
              <a:ahLst/>
              <a:cxnLst/>
              <a:rect l="l" t="t" r="r" b="b"/>
              <a:pathLst>
                <a:path w="4471" h="31423" extrusionOk="0">
                  <a:moveTo>
                    <a:pt x="1201" y="0"/>
                  </a:moveTo>
                  <a:lnTo>
                    <a:pt x="1" y="31423"/>
                  </a:lnTo>
                  <a:lnTo>
                    <a:pt x="4470" y="31423"/>
                  </a:lnTo>
                  <a:lnTo>
                    <a:pt x="3270"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6"/>
            <p:cNvSpPr/>
            <p:nvPr/>
          </p:nvSpPr>
          <p:spPr>
            <a:xfrm>
              <a:off x="4346676" y="1270875"/>
              <a:ext cx="199117" cy="142004"/>
            </a:xfrm>
            <a:custGeom>
              <a:avLst/>
              <a:gdLst/>
              <a:ahLst/>
              <a:cxnLst/>
              <a:rect l="l" t="t" r="r" b="b"/>
              <a:pathLst>
                <a:path w="11275" h="8041" extrusionOk="0">
                  <a:moveTo>
                    <a:pt x="467" y="1"/>
                  </a:moveTo>
                  <a:lnTo>
                    <a:pt x="0" y="735"/>
                  </a:lnTo>
                  <a:lnTo>
                    <a:pt x="10374" y="8040"/>
                  </a:lnTo>
                  <a:lnTo>
                    <a:pt x="11275" y="6639"/>
                  </a:lnTo>
                  <a:lnTo>
                    <a:pt x="467"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6"/>
            <p:cNvSpPr/>
            <p:nvPr/>
          </p:nvSpPr>
          <p:spPr>
            <a:xfrm>
              <a:off x="4529878" y="1388118"/>
              <a:ext cx="144335" cy="129024"/>
            </a:xfrm>
            <a:custGeom>
              <a:avLst/>
              <a:gdLst/>
              <a:ahLst/>
              <a:cxnLst/>
              <a:rect l="l" t="t" r="r" b="b"/>
              <a:pathLst>
                <a:path w="8173" h="7306" extrusionOk="0">
                  <a:moveTo>
                    <a:pt x="901" y="0"/>
                  </a:moveTo>
                  <a:lnTo>
                    <a:pt x="0" y="1401"/>
                  </a:lnTo>
                  <a:lnTo>
                    <a:pt x="3536" y="3302"/>
                  </a:lnTo>
                  <a:lnTo>
                    <a:pt x="2936" y="7205"/>
                  </a:lnTo>
                  <a:lnTo>
                    <a:pt x="4604" y="7305"/>
                  </a:lnTo>
                  <a:lnTo>
                    <a:pt x="4470" y="3302"/>
                  </a:lnTo>
                  <a:lnTo>
                    <a:pt x="8173" y="1868"/>
                  </a:lnTo>
                  <a:lnTo>
                    <a:pt x="7439" y="367"/>
                  </a:lnTo>
                  <a:lnTo>
                    <a:pt x="4003" y="2502"/>
                  </a:lnTo>
                  <a:lnTo>
                    <a:pt x="901"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6"/>
            <p:cNvSpPr/>
            <p:nvPr/>
          </p:nvSpPr>
          <p:spPr>
            <a:xfrm>
              <a:off x="4575828" y="1515356"/>
              <a:ext cx="35355" cy="225041"/>
            </a:xfrm>
            <a:custGeom>
              <a:avLst/>
              <a:gdLst/>
              <a:ahLst/>
              <a:cxnLst/>
              <a:rect l="l" t="t" r="r" b="b"/>
              <a:pathLst>
                <a:path w="2002" h="12743" extrusionOk="0">
                  <a:moveTo>
                    <a:pt x="334" y="0"/>
                  </a:moveTo>
                  <a:lnTo>
                    <a:pt x="0" y="12676"/>
                  </a:lnTo>
                  <a:lnTo>
                    <a:pt x="867" y="12743"/>
                  </a:lnTo>
                  <a:lnTo>
                    <a:pt x="2002" y="100"/>
                  </a:lnTo>
                  <a:lnTo>
                    <a:pt x="33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6"/>
            <p:cNvSpPr/>
            <p:nvPr/>
          </p:nvSpPr>
          <p:spPr>
            <a:xfrm>
              <a:off x="4661230" y="1300331"/>
              <a:ext cx="209748" cy="120794"/>
            </a:xfrm>
            <a:custGeom>
              <a:avLst/>
              <a:gdLst/>
              <a:ahLst/>
              <a:cxnLst/>
              <a:rect l="l" t="t" r="r" b="b"/>
              <a:pathLst>
                <a:path w="11877" h="6840" extrusionOk="0">
                  <a:moveTo>
                    <a:pt x="11509" y="1"/>
                  </a:moveTo>
                  <a:lnTo>
                    <a:pt x="1" y="5338"/>
                  </a:lnTo>
                  <a:lnTo>
                    <a:pt x="735" y="6839"/>
                  </a:lnTo>
                  <a:lnTo>
                    <a:pt x="11876" y="801"/>
                  </a:lnTo>
                  <a:lnTo>
                    <a:pt x="11509"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6"/>
            <p:cNvSpPr/>
            <p:nvPr/>
          </p:nvSpPr>
          <p:spPr>
            <a:xfrm>
              <a:off x="4559917" y="1412859"/>
              <a:ext cx="68945" cy="58878"/>
            </a:xfrm>
            <a:custGeom>
              <a:avLst/>
              <a:gdLst/>
              <a:ahLst/>
              <a:cxnLst/>
              <a:rect l="l" t="t" r="r" b="b"/>
              <a:pathLst>
                <a:path w="3904" h="3334" extrusionOk="0">
                  <a:moveTo>
                    <a:pt x="2235" y="0"/>
                  </a:moveTo>
                  <a:cubicBezTo>
                    <a:pt x="734" y="0"/>
                    <a:pt x="1" y="1801"/>
                    <a:pt x="1035" y="2835"/>
                  </a:cubicBezTo>
                  <a:cubicBezTo>
                    <a:pt x="1380" y="3180"/>
                    <a:pt x="1801" y="3334"/>
                    <a:pt x="2214" y="3334"/>
                  </a:cubicBezTo>
                  <a:cubicBezTo>
                    <a:pt x="3078" y="3334"/>
                    <a:pt x="3903" y="2661"/>
                    <a:pt x="3903" y="1668"/>
                  </a:cubicBezTo>
                  <a:cubicBezTo>
                    <a:pt x="3903" y="734"/>
                    <a:pt x="3136" y="0"/>
                    <a:pt x="2235" y="0"/>
                  </a:cubicBezTo>
                  <a:close/>
                </a:path>
              </a:pathLst>
            </a:custGeom>
            <a:solidFill>
              <a:schemeClr val="accen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6"/>
            <p:cNvSpPr/>
            <p:nvPr/>
          </p:nvSpPr>
          <p:spPr>
            <a:xfrm>
              <a:off x="4015610" y="1972459"/>
              <a:ext cx="382922" cy="368794"/>
            </a:xfrm>
            <a:custGeom>
              <a:avLst/>
              <a:gdLst/>
              <a:ahLst/>
              <a:cxnLst/>
              <a:rect l="l" t="t" r="r" b="b"/>
              <a:pathLst>
                <a:path w="21683" h="20883" extrusionOk="0">
                  <a:moveTo>
                    <a:pt x="17671" y="0"/>
                  </a:moveTo>
                  <a:cubicBezTo>
                    <a:pt x="17651" y="0"/>
                    <a:pt x="17632" y="1"/>
                    <a:pt x="17613" y="1"/>
                  </a:cubicBezTo>
                  <a:cubicBezTo>
                    <a:pt x="13477" y="202"/>
                    <a:pt x="8473" y="3204"/>
                    <a:pt x="5204" y="5972"/>
                  </a:cubicBezTo>
                  <a:cubicBezTo>
                    <a:pt x="4537" y="6539"/>
                    <a:pt x="3703" y="7940"/>
                    <a:pt x="3403" y="8541"/>
                  </a:cubicBezTo>
                  <a:cubicBezTo>
                    <a:pt x="2836" y="9642"/>
                    <a:pt x="3169" y="11309"/>
                    <a:pt x="2569" y="12477"/>
                  </a:cubicBezTo>
                  <a:cubicBezTo>
                    <a:pt x="2169" y="13278"/>
                    <a:pt x="1" y="15045"/>
                    <a:pt x="1" y="15679"/>
                  </a:cubicBezTo>
                  <a:cubicBezTo>
                    <a:pt x="1" y="16000"/>
                    <a:pt x="352" y="16093"/>
                    <a:pt x="847" y="16093"/>
                  </a:cubicBezTo>
                  <a:cubicBezTo>
                    <a:pt x="1542" y="16093"/>
                    <a:pt x="2521" y="15909"/>
                    <a:pt x="3211" y="15909"/>
                  </a:cubicBezTo>
                  <a:cubicBezTo>
                    <a:pt x="3514" y="15909"/>
                    <a:pt x="3760" y="15944"/>
                    <a:pt x="3903" y="16046"/>
                  </a:cubicBezTo>
                  <a:cubicBezTo>
                    <a:pt x="4671" y="16613"/>
                    <a:pt x="4671" y="19349"/>
                    <a:pt x="5471" y="20049"/>
                  </a:cubicBezTo>
                  <a:cubicBezTo>
                    <a:pt x="5822" y="20346"/>
                    <a:pt x="6740" y="20883"/>
                    <a:pt x="7449" y="20883"/>
                  </a:cubicBezTo>
                  <a:cubicBezTo>
                    <a:pt x="7617" y="20883"/>
                    <a:pt x="7772" y="20853"/>
                    <a:pt x="7906" y="20783"/>
                  </a:cubicBezTo>
                  <a:cubicBezTo>
                    <a:pt x="10375" y="19449"/>
                    <a:pt x="11409" y="15446"/>
                    <a:pt x="13544" y="13778"/>
                  </a:cubicBezTo>
                  <a:cubicBezTo>
                    <a:pt x="15412" y="12310"/>
                    <a:pt x="18881" y="12310"/>
                    <a:pt x="20448" y="10442"/>
                  </a:cubicBezTo>
                  <a:cubicBezTo>
                    <a:pt x="21483" y="9208"/>
                    <a:pt x="21683" y="5672"/>
                    <a:pt x="21483" y="4505"/>
                  </a:cubicBezTo>
                  <a:cubicBezTo>
                    <a:pt x="21153" y="2529"/>
                    <a:pt x="19166" y="0"/>
                    <a:pt x="17671" y="0"/>
                  </a:cubicBezTo>
                  <a:close/>
                </a:path>
              </a:pathLst>
            </a:custGeom>
            <a:solidFill>
              <a:srgbClr val="92E3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6"/>
            <p:cNvSpPr/>
            <p:nvPr/>
          </p:nvSpPr>
          <p:spPr>
            <a:xfrm>
              <a:off x="5180796" y="3310709"/>
              <a:ext cx="120194" cy="186331"/>
            </a:xfrm>
            <a:custGeom>
              <a:avLst/>
              <a:gdLst/>
              <a:ahLst/>
              <a:cxnLst/>
              <a:rect l="l" t="t" r="r" b="b"/>
              <a:pathLst>
                <a:path w="6806" h="10551" extrusionOk="0">
                  <a:moveTo>
                    <a:pt x="4808" y="1"/>
                  </a:moveTo>
                  <a:cubicBezTo>
                    <a:pt x="4566" y="1"/>
                    <a:pt x="4329" y="40"/>
                    <a:pt x="4104" y="142"/>
                  </a:cubicBezTo>
                  <a:cubicBezTo>
                    <a:pt x="3170" y="676"/>
                    <a:pt x="1769" y="2778"/>
                    <a:pt x="1269" y="3812"/>
                  </a:cubicBezTo>
                  <a:cubicBezTo>
                    <a:pt x="701" y="4979"/>
                    <a:pt x="1" y="7548"/>
                    <a:pt x="68" y="8648"/>
                  </a:cubicBezTo>
                  <a:cubicBezTo>
                    <a:pt x="101" y="9249"/>
                    <a:pt x="435" y="10483"/>
                    <a:pt x="968" y="10550"/>
                  </a:cubicBezTo>
                  <a:cubicBezTo>
                    <a:pt x="976" y="10551"/>
                    <a:pt x="984" y="10551"/>
                    <a:pt x="993" y="10551"/>
                  </a:cubicBezTo>
                  <a:cubicBezTo>
                    <a:pt x="1379" y="10551"/>
                    <a:pt x="2377" y="9807"/>
                    <a:pt x="2736" y="9382"/>
                  </a:cubicBezTo>
                  <a:cubicBezTo>
                    <a:pt x="4571" y="7181"/>
                    <a:pt x="6806" y="3712"/>
                    <a:pt x="6639" y="943"/>
                  </a:cubicBezTo>
                  <a:cubicBezTo>
                    <a:pt x="6606" y="543"/>
                    <a:pt x="5705" y="176"/>
                    <a:pt x="5271" y="42"/>
                  </a:cubicBezTo>
                  <a:cubicBezTo>
                    <a:pt x="5116" y="16"/>
                    <a:pt x="4961" y="1"/>
                    <a:pt x="4808" y="1"/>
                  </a:cubicBezTo>
                  <a:close/>
                </a:path>
              </a:pathLst>
            </a:custGeom>
            <a:solidFill>
              <a:srgbClr val="92E3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6"/>
            <p:cNvSpPr/>
            <p:nvPr/>
          </p:nvSpPr>
          <p:spPr>
            <a:xfrm>
              <a:off x="4604684" y="2262590"/>
              <a:ext cx="110764" cy="110852"/>
            </a:xfrm>
            <a:custGeom>
              <a:avLst/>
              <a:gdLst/>
              <a:ahLst/>
              <a:cxnLst/>
              <a:rect l="l" t="t" r="r" b="b"/>
              <a:pathLst>
                <a:path w="6272" h="6277" extrusionOk="0">
                  <a:moveTo>
                    <a:pt x="4747" y="0"/>
                  </a:moveTo>
                  <a:cubicBezTo>
                    <a:pt x="4359" y="0"/>
                    <a:pt x="3947" y="93"/>
                    <a:pt x="3737" y="251"/>
                  </a:cubicBezTo>
                  <a:cubicBezTo>
                    <a:pt x="3236" y="685"/>
                    <a:pt x="3370" y="2419"/>
                    <a:pt x="2869" y="2886"/>
                  </a:cubicBezTo>
                  <a:cubicBezTo>
                    <a:pt x="2724" y="3012"/>
                    <a:pt x="2504" y="3048"/>
                    <a:pt x="2253" y="3048"/>
                  </a:cubicBezTo>
                  <a:cubicBezTo>
                    <a:pt x="1916" y="3048"/>
                    <a:pt x="1523" y="2982"/>
                    <a:pt x="1186" y="2982"/>
                  </a:cubicBezTo>
                  <a:cubicBezTo>
                    <a:pt x="911" y="2982"/>
                    <a:pt x="673" y="3026"/>
                    <a:pt x="534" y="3186"/>
                  </a:cubicBezTo>
                  <a:cubicBezTo>
                    <a:pt x="101" y="3687"/>
                    <a:pt x="1" y="5255"/>
                    <a:pt x="334" y="5755"/>
                  </a:cubicBezTo>
                  <a:cubicBezTo>
                    <a:pt x="600" y="6154"/>
                    <a:pt x="1543" y="6277"/>
                    <a:pt x="2219" y="6277"/>
                  </a:cubicBezTo>
                  <a:cubicBezTo>
                    <a:pt x="2392" y="6277"/>
                    <a:pt x="2547" y="6269"/>
                    <a:pt x="2669" y="6255"/>
                  </a:cubicBezTo>
                  <a:cubicBezTo>
                    <a:pt x="3370" y="6189"/>
                    <a:pt x="4904" y="5788"/>
                    <a:pt x="5338" y="5188"/>
                  </a:cubicBezTo>
                  <a:cubicBezTo>
                    <a:pt x="6038" y="4154"/>
                    <a:pt x="6272" y="1118"/>
                    <a:pt x="5571" y="251"/>
                  </a:cubicBezTo>
                  <a:cubicBezTo>
                    <a:pt x="5429" y="77"/>
                    <a:pt x="5098" y="0"/>
                    <a:pt x="4747" y="0"/>
                  </a:cubicBezTo>
                  <a:close/>
                </a:path>
              </a:pathLst>
            </a:custGeom>
            <a:solidFill>
              <a:srgbClr val="92E3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6"/>
            <p:cNvSpPr/>
            <p:nvPr/>
          </p:nvSpPr>
          <p:spPr>
            <a:xfrm>
              <a:off x="4444458" y="2065543"/>
              <a:ext cx="1188801" cy="1601638"/>
            </a:xfrm>
            <a:custGeom>
              <a:avLst/>
              <a:gdLst/>
              <a:ahLst/>
              <a:cxnLst/>
              <a:rect l="l" t="t" r="r" b="b"/>
              <a:pathLst>
                <a:path w="67316" h="90693" extrusionOk="0">
                  <a:moveTo>
                    <a:pt x="25783" y="0"/>
                  </a:moveTo>
                  <a:cubicBezTo>
                    <a:pt x="24500" y="0"/>
                    <a:pt x="21774" y="1748"/>
                    <a:pt x="20882" y="3036"/>
                  </a:cubicBezTo>
                  <a:cubicBezTo>
                    <a:pt x="19681" y="4904"/>
                    <a:pt x="19014" y="7073"/>
                    <a:pt x="18947" y="9307"/>
                  </a:cubicBezTo>
                  <a:cubicBezTo>
                    <a:pt x="18947" y="10241"/>
                    <a:pt x="19781" y="12176"/>
                    <a:pt x="20515" y="12677"/>
                  </a:cubicBezTo>
                  <a:cubicBezTo>
                    <a:pt x="20905" y="12942"/>
                    <a:pt x="21661" y="13095"/>
                    <a:pt x="22390" y="13095"/>
                  </a:cubicBezTo>
                  <a:cubicBezTo>
                    <a:pt x="23034" y="13095"/>
                    <a:pt x="23656" y="12976"/>
                    <a:pt x="23984" y="12710"/>
                  </a:cubicBezTo>
                  <a:cubicBezTo>
                    <a:pt x="24451" y="12276"/>
                    <a:pt x="24184" y="10608"/>
                    <a:pt x="24551" y="10108"/>
                  </a:cubicBezTo>
                  <a:cubicBezTo>
                    <a:pt x="24852" y="9698"/>
                    <a:pt x="25961" y="8996"/>
                    <a:pt x="26608" y="8996"/>
                  </a:cubicBezTo>
                  <a:cubicBezTo>
                    <a:pt x="26750" y="8996"/>
                    <a:pt x="26869" y="9029"/>
                    <a:pt x="26953" y="9107"/>
                  </a:cubicBezTo>
                  <a:cubicBezTo>
                    <a:pt x="28321" y="10408"/>
                    <a:pt x="28654" y="14044"/>
                    <a:pt x="27820" y="15612"/>
                  </a:cubicBezTo>
                  <a:cubicBezTo>
                    <a:pt x="27090" y="16992"/>
                    <a:pt x="24494" y="18393"/>
                    <a:pt x="22508" y="18393"/>
                  </a:cubicBezTo>
                  <a:cubicBezTo>
                    <a:pt x="22045" y="18393"/>
                    <a:pt x="21615" y="18317"/>
                    <a:pt x="21249" y="18147"/>
                  </a:cubicBezTo>
                  <a:cubicBezTo>
                    <a:pt x="20549" y="17814"/>
                    <a:pt x="21149" y="15145"/>
                    <a:pt x="20515" y="14511"/>
                  </a:cubicBezTo>
                  <a:cubicBezTo>
                    <a:pt x="20104" y="14077"/>
                    <a:pt x="19130" y="13737"/>
                    <a:pt x="18364" y="13737"/>
                  </a:cubicBezTo>
                  <a:cubicBezTo>
                    <a:pt x="18011" y="13737"/>
                    <a:pt x="17702" y="13809"/>
                    <a:pt x="17513" y="13978"/>
                  </a:cubicBezTo>
                  <a:cubicBezTo>
                    <a:pt x="16779" y="14678"/>
                    <a:pt x="18013" y="17313"/>
                    <a:pt x="17413" y="18147"/>
                  </a:cubicBezTo>
                  <a:cubicBezTo>
                    <a:pt x="16779" y="19081"/>
                    <a:pt x="14177" y="18781"/>
                    <a:pt x="13310" y="19481"/>
                  </a:cubicBezTo>
                  <a:cubicBezTo>
                    <a:pt x="12643" y="20015"/>
                    <a:pt x="11542" y="21516"/>
                    <a:pt x="11442" y="22384"/>
                  </a:cubicBezTo>
                  <a:cubicBezTo>
                    <a:pt x="11375" y="23084"/>
                    <a:pt x="12976" y="24318"/>
                    <a:pt x="12576" y="24952"/>
                  </a:cubicBezTo>
                  <a:cubicBezTo>
                    <a:pt x="12456" y="25155"/>
                    <a:pt x="12223" y="25227"/>
                    <a:pt x="11926" y="25227"/>
                  </a:cubicBezTo>
                  <a:cubicBezTo>
                    <a:pt x="11174" y="25227"/>
                    <a:pt x="10012" y="24761"/>
                    <a:pt x="9245" y="24761"/>
                  </a:cubicBezTo>
                  <a:cubicBezTo>
                    <a:pt x="8969" y="24761"/>
                    <a:pt x="8743" y="24821"/>
                    <a:pt x="8607" y="24985"/>
                  </a:cubicBezTo>
                  <a:cubicBezTo>
                    <a:pt x="7673" y="26086"/>
                    <a:pt x="8340" y="29555"/>
                    <a:pt x="9374" y="30423"/>
                  </a:cubicBezTo>
                  <a:cubicBezTo>
                    <a:pt x="9731" y="30731"/>
                    <a:pt x="10508" y="30882"/>
                    <a:pt x="11306" y="30882"/>
                  </a:cubicBezTo>
                  <a:cubicBezTo>
                    <a:pt x="12148" y="30882"/>
                    <a:pt x="13016" y="30714"/>
                    <a:pt x="13443" y="30389"/>
                  </a:cubicBezTo>
                  <a:cubicBezTo>
                    <a:pt x="14011" y="29922"/>
                    <a:pt x="13677" y="27954"/>
                    <a:pt x="14277" y="27521"/>
                  </a:cubicBezTo>
                  <a:cubicBezTo>
                    <a:pt x="14446" y="27396"/>
                    <a:pt x="14678" y="27349"/>
                    <a:pt x="14946" y="27349"/>
                  </a:cubicBezTo>
                  <a:cubicBezTo>
                    <a:pt x="15789" y="27349"/>
                    <a:pt x="16995" y="27814"/>
                    <a:pt x="17767" y="27814"/>
                  </a:cubicBezTo>
                  <a:cubicBezTo>
                    <a:pt x="17868" y="27814"/>
                    <a:pt x="17962" y="27805"/>
                    <a:pt x="18047" y="27787"/>
                  </a:cubicBezTo>
                  <a:cubicBezTo>
                    <a:pt x="18749" y="27596"/>
                    <a:pt x="19758" y="26211"/>
                    <a:pt x="20487" y="26211"/>
                  </a:cubicBezTo>
                  <a:cubicBezTo>
                    <a:pt x="20519" y="26211"/>
                    <a:pt x="20551" y="26214"/>
                    <a:pt x="20582" y="26220"/>
                  </a:cubicBezTo>
                  <a:cubicBezTo>
                    <a:pt x="21549" y="26386"/>
                    <a:pt x="22950" y="28321"/>
                    <a:pt x="23117" y="29322"/>
                  </a:cubicBezTo>
                  <a:cubicBezTo>
                    <a:pt x="23250" y="30089"/>
                    <a:pt x="21583" y="31690"/>
                    <a:pt x="22116" y="32191"/>
                  </a:cubicBezTo>
                  <a:cubicBezTo>
                    <a:pt x="22244" y="32306"/>
                    <a:pt x="22423" y="32356"/>
                    <a:pt x="22633" y="32356"/>
                  </a:cubicBezTo>
                  <a:cubicBezTo>
                    <a:pt x="23577" y="32356"/>
                    <a:pt x="25146" y="31338"/>
                    <a:pt x="25419" y="30656"/>
                  </a:cubicBezTo>
                  <a:cubicBezTo>
                    <a:pt x="25852" y="29555"/>
                    <a:pt x="23417" y="27320"/>
                    <a:pt x="23851" y="26220"/>
                  </a:cubicBezTo>
                  <a:cubicBezTo>
                    <a:pt x="24184" y="25719"/>
                    <a:pt x="24718" y="25452"/>
                    <a:pt x="25319" y="25452"/>
                  </a:cubicBezTo>
                  <a:cubicBezTo>
                    <a:pt x="26720" y="25786"/>
                    <a:pt x="27587" y="29755"/>
                    <a:pt x="28988" y="30156"/>
                  </a:cubicBezTo>
                  <a:cubicBezTo>
                    <a:pt x="29050" y="30172"/>
                    <a:pt x="29114" y="30180"/>
                    <a:pt x="29181" y="30180"/>
                  </a:cubicBezTo>
                  <a:cubicBezTo>
                    <a:pt x="30141" y="30180"/>
                    <a:pt x="31603" y="28603"/>
                    <a:pt x="32554" y="28603"/>
                  </a:cubicBezTo>
                  <a:cubicBezTo>
                    <a:pt x="32613" y="28603"/>
                    <a:pt x="32669" y="28609"/>
                    <a:pt x="32724" y="28621"/>
                  </a:cubicBezTo>
                  <a:cubicBezTo>
                    <a:pt x="33925" y="28922"/>
                    <a:pt x="35859" y="31090"/>
                    <a:pt x="36226" y="32291"/>
                  </a:cubicBezTo>
                  <a:cubicBezTo>
                    <a:pt x="36493" y="33125"/>
                    <a:pt x="36160" y="35093"/>
                    <a:pt x="35559" y="35626"/>
                  </a:cubicBezTo>
                  <a:cubicBezTo>
                    <a:pt x="33816" y="37167"/>
                    <a:pt x="30755" y="37694"/>
                    <a:pt x="28187" y="37694"/>
                  </a:cubicBezTo>
                  <a:cubicBezTo>
                    <a:pt x="27808" y="37694"/>
                    <a:pt x="27439" y="37683"/>
                    <a:pt x="27087" y="37661"/>
                  </a:cubicBezTo>
                  <a:cubicBezTo>
                    <a:pt x="25752" y="37561"/>
                    <a:pt x="23117" y="36494"/>
                    <a:pt x="22150" y="35560"/>
                  </a:cubicBezTo>
                  <a:cubicBezTo>
                    <a:pt x="21483" y="34926"/>
                    <a:pt x="21349" y="32624"/>
                    <a:pt x="20582" y="32191"/>
                  </a:cubicBezTo>
                  <a:cubicBezTo>
                    <a:pt x="19597" y="31613"/>
                    <a:pt x="18310" y="31373"/>
                    <a:pt x="17002" y="31373"/>
                  </a:cubicBezTo>
                  <a:cubicBezTo>
                    <a:pt x="15740" y="31373"/>
                    <a:pt x="14458" y="31597"/>
                    <a:pt x="13410" y="31957"/>
                  </a:cubicBezTo>
                  <a:cubicBezTo>
                    <a:pt x="9641" y="33191"/>
                    <a:pt x="5037" y="36760"/>
                    <a:pt x="2936" y="40296"/>
                  </a:cubicBezTo>
                  <a:cubicBezTo>
                    <a:pt x="2169" y="41531"/>
                    <a:pt x="2936" y="44933"/>
                    <a:pt x="2169" y="46201"/>
                  </a:cubicBezTo>
                  <a:cubicBezTo>
                    <a:pt x="1935" y="46601"/>
                    <a:pt x="834" y="46801"/>
                    <a:pt x="634" y="47235"/>
                  </a:cubicBezTo>
                  <a:cubicBezTo>
                    <a:pt x="1" y="48469"/>
                    <a:pt x="167" y="51671"/>
                    <a:pt x="868" y="52872"/>
                  </a:cubicBezTo>
                  <a:cubicBezTo>
                    <a:pt x="2135" y="55107"/>
                    <a:pt x="4937" y="57309"/>
                    <a:pt x="7239" y="58109"/>
                  </a:cubicBezTo>
                  <a:cubicBezTo>
                    <a:pt x="7893" y="58333"/>
                    <a:pt x="8610" y="58410"/>
                    <a:pt x="9359" y="58410"/>
                  </a:cubicBezTo>
                  <a:cubicBezTo>
                    <a:pt x="11059" y="58410"/>
                    <a:pt x="12932" y="58011"/>
                    <a:pt x="14650" y="58011"/>
                  </a:cubicBezTo>
                  <a:cubicBezTo>
                    <a:pt x="15225" y="58011"/>
                    <a:pt x="15784" y="58056"/>
                    <a:pt x="16312" y="58176"/>
                  </a:cubicBezTo>
                  <a:cubicBezTo>
                    <a:pt x="17179" y="58376"/>
                    <a:pt x="19081" y="59443"/>
                    <a:pt x="19581" y="60277"/>
                  </a:cubicBezTo>
                  <a:cubicBezTo>
                    <a:pt x="20215" y="61378"/>
                    <a:pt x="19248" y="64347"/>
                    <a:pt x="19848" y="65481"/>
                  </a:cubicBezTo>
                  <a:cubicBezTo>
                    <a:pt x="20348" y="66415"/>
                    <a:pt x="23050" y="66382"/>
                    <a:pt x="23417" y="67282"/>
                  </a:cubicBezTo>
                  <a:cubicBezTo>
                    <a:pt x="24818" y="70551"/>
                    <a:pt x="21516" y="74954"/>
                    <a:pt x="22016" y="78457"/>
                  </a:cubicBezTo>
                  <a:cubicBezTo>
                    <a:pt x="22183" y="79658"/>
                    <a:pt x="24018" y="81493"/>
                    <a:pt x="24184" y="82593"/>
                  </a:cubicBezTo>
                  <a:cubicBezTo>
                    <a:pt x="24518" y="84661"/>
                    <a:pt x="23351" y="87463"/>
                    <a:pt x="24151" y="89331"/>
                  </a:cubicBezTo>
                  <a:cubicBezTo>
                    <a:pt x="24528" y="90204"/>
                    <a:pt x="26205" y="90693"/>
                    <a:pt x="27568" y="90693"/>
                  </a:cubicBezTo>
                  <a:cubicBezTo>
                    <a:pt x="28134" y="90693"/>
                    <a:pt x="28645" y="90608"/>
                    <a:pt x="28988" y="90432"/>
                  </a:cubicBezTo>
                  <a:cubicBezTo>
                    <a:pt x="31490" y="89131"/>
                    <a:pt x="34258" y="85929"/>
                    <a:pt x="35426" y="83394"/>
                  </a:cubicBezTo>
                  <a:cubicBezTo>
                    <a:pt x="36493" y="81092"/>
                    <a:pt x="35593" y="77490"/>
                    <a:pt x="36760" y="75455"/>
                  </a:cubicBezTo>
                  <a:cubicBezTo>
                    <a:pt x="37694" y="73820"/>
                    <a:pt x="40763" y="73053"/>
                    <a:pt x="41764" y="71419"/>
                  </a:cubicBezTo>
                  <a:cubicBezTo>
                    <a:pt x="43265" y="68984"/>
                    <a:pt x="42097" y="64514"/>
                    <a:pt x="43532" y="61979"/>
                  </a:cubicBezTo>
                  <a:cubicBezTo>
                    <a:pt x="44632" y="59977"/>
                    <a:pt x="47835" y="58810"/>
                    <a:pt x="48902" y="56741"/>
                  </a:cubicBezTo>
                  <a:cubicBezTo>
                    <a:pt x="49302" y="55908"/>
                    <a:pt x="49102" y="53439"/>
                    <a:pt x="48502" y="52972"/>
                  </a:cubicBezTo>
                  <a:cubicBezTo>
                    <a:pt x="47034" y="51771"/>
                    <a:pt x="43598" y="52605"/>
                    <a:pt x="42197" y="51304"/>
                  </a:cubicBezTo>
                  <a:cubicBezTo>
                    <a:pt x="41597" y="50737"/>
                    <a:pt x="42498" y="48135"/>
                    <a:pt x="42097" y="47201"/>
                  </a:cubicBezTo>
                  <a:cubicBezTo>
                    <a:pt x="41764" y="46334"/>
                    <a:pt x="39862" y="45300"/>
                    <a:pt x="39562" y="44399"/>
                  </a:cubicBezTo>
                  <a:cubicBezTo>
                    <a:pt x="39229" y="43432"/>
                    <a:pt x="39062" y="40997"/>
                    <a:pt x="39829" y="40296"/>
                  </a:cubicBezTo>
                  <a:cubicBezTo>
                    <a:pt x="39980" y="40161"/>
                    <a:pt x="40286" y="40107"/>
                    <a:pt x="40612" y="40107"/>
                  </a:cubicBezTo>
                  <a:cubicBezTo>
                    <a:pt x="41007" y="40107"/>
                    <a:pt x="41429" y="40187"/>
                    <a:pt x="41630" y="40296"/>
                  </a:cubicBezTo>
                  <a:cubicBezTo>
                    <a:pt x="43665" y="41430"/>
                    <a:pt x="45366" y="43899"/>
                    <a:pt x="46033" y="46167"/>
                  </a:cubicBezTo>
                  <a:cubicBezTo>
                    <a:pt x="46267" y="46901"/>
                    <a:pt x="45199" y="48769"/>
                    <a:pt x="45633" y="49470"/>
                  </a:cubicBezTo>
                  <a:cubicBezTo>
                    <a:pt x="45927" y="49910"/>
                    <a:pt x="47021" y="50221"/>
                    <a:pt x="47689" y="50221"/>
                  </a:cubicBezTo>
                  <a:cubicBezTo>
                    <a:pt x="47780" y="50221"/>
                    <a:pt x="47863" y="50215"/>
                    <a:pt x="47935" y="50203"/>
                  </a:cubicBezTo>
                  <a:cubicBezTo>
                    <a:pt x="50503" y="49770"/>
                    <a:pt x="54973" y="47868"/>
                    <a:pt x="55373" y="45834"/>
                  </a:cubicBezTo>
                  <a:cubicBezTo>
                    <a:pt x="55907" y="43365"/>
                    <a:pt x="49169" y="40563"/>
                    <a:pt x="49869" y="37795"/>
                  </a:cubicBezTo>
                  <a:cubicBezTo>
                    <a:pt x="49993" y="37337"/>
                    <a:pt x="51009" y="37130"/>
                    <a:pt x="52087" y="37130"/>
                  </a:cubicBezTo>
                  <a:cubicBezTo>
                    <a:pt x="53052" y="37130"/>
                    <a:pt x="54067" y="37295"/>
                    <a:pt x="54539" y="37594"/>
                  </a:cubicBezTo>
                  <a:cubicBezTo>
                    <a:pt x="55240" y="38061"/>
                    <a:pt x="55173" y="39996"/>
                    <a:pt x="55674" y="40597"/>
                  </a:cubicBezTo>
                  <a:cubicBezTo>
                    <a:pt x="57041" y="42198"/>
                    <a:pt x="59209" y="43298"/>
                    <a:pt x="61144" y="44299"/>
                  </a:cubicBezTo>
                  <a:cubicBezTo>
                    <a:pt x="62045" y="44800"/>
                    <a:pt x="64480" y="44933"/>
                    <a:pt x="64980" y="45767"/>
                  </a:cubicBezTo>
                  <a:cubicBezTo>
                    <a:pt x="65647" y="46834"/>
                    <a:pt x="63713" y="49736"/>
                    <a:pt x="64080" y="50871"/>
                  </a:cubicBezTo>
                  <a:cubicBezTo>
                    <a:pt x="64613" y="52372"/>
                    <a:pt x="65414" y="53773"/>
                    <a:pt x="66448" y="55007"/>
                  </a:cubicBezTo>
                  <a:cubicBezTo>
                    <a:pt x="67015" y="51705"/>
                    <a:pt x="67282" y="48402"/>
                    <a:pt x="67282" y="45066"/>
                  </a:cubicBezTo>
                  <a:cubicBezTo>
                    <a:pt x="67315" y="27821"/>
                    <a:pt x="59643" y="11442"/>
                    <a:pt x="46400" y="401"/>
                  </a:cubicBezTo>
                  <a:cubicBezTo>
                    <a:pt x="45833" y="835"/>
                    <a:pt x="45466" y="1435"/>
                    <a:pt x="45366" y="2136"/>
                  </a:cubicBezTo>
                  <a:cubicBezTo>
                    <a:pt x="45333" y="2636"/>
                    <a:pt x="46300" y="3970"/>
                    <a:pt x="46167" y="4404"/>
                  </a:cubicBezTo>
                  <a:cubicBezTo>
                    <a:pt x="45946" y="5166"/>
                    <a:pt x="44585" y="5746"/>
                    <a:pt x="43403" y="5746"/>
                  </a:cubicBezTo>
                  <a:cubicBezTo>
                    <a:pt x="42980" y="5746"/>
                    <a:pt x="42581" y="5672"/>
                    <a:pt x="42264" y="5505"/>
                  </a:cubicBezTo>
                  <a:cubicBezTo>
                    <a:pt x="41897" y="5305"/>
                    <a:pt x="41564" y="4170"/>
                    <a:pt x="41197" y="3937"/>
                  </a:cubicBezTo>
                  <a:cubicBezTo>
                    <a:pt x="40538" y="3483"/>
                    <a:pt x="39623" y="3363"/>
                    <a:pt x="38678" y="3363"/>
                  </a:cubicBezTo>
                  <a:cubicBezTo>
                    <a:pt x="37622" y="3363"/>
                    <a:pt x="36530" y="3513"/>
                    <a:pt x="35722" y="3513"/>
                  </a:cubicBezTo>
                  <a:cubicBezTo>
                    <a:pt x="35606" y="3513"/>
                    <a:pt x="35496" y="3510"/>
                    <a:pt x="35392" y="3503"/>
                  </a:cubicBezTo>
                  <a:cubicBezTo>
                    <a:pt x="35217" y="3512"/>
                    <a:pt x="35044" y="3516"/>
                    <a:pt x="34872" y="3516"/>
                  </a:cubicBezTo>
                  <a:cubicBezTo>
                    <a:pt x="34356" y="3516"/>
                    <a:pt x="33850" y="3478"/>
                    <a:pt x="33324" y="3403"/>
                  </a:cubicBezTo>
                  <a:cubicBezTo>
                    <a:pt x="30856" y="2636"/>
                    <a:pt x="28321" y="101"/>
                    <a:pt x="25819" y="1"/>
                  </a:cubicBezTo>
                  <a:cubicBezTo>
                    <a:pt x="25807" y="1"/>
                    <a:pt x="25795" y="0"/>
                    <a:pt x="25783" y="0"/>
                  </a:cubicBezTo>
                  <a:close/>
                </a:path>
              </a:pathLst>
            </a:custGeom>
            <a:solidFill>
              <a:srgbClr val="92E3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6"/>
            <p:cNvSpPr/>
            <p:nvPr/>
          </p:nvSpPr>
          <p:spPr>
            <a:xfrm>
              <a:off x="3580863" y="2828512"/>
              <a:ext cx="586171" cy="795318"/>
            </a:xfrm>
            <a:custGeom>
              <a:avLst/>
              <a:gdLst/>
              <a:ahLst/>
              <a:cxnLst/>
              <a:rect l="l" t="t" r="r" b="b"/>
              <a:pathLst>
                <a:path w="33192" h="45035" extrusionOk="0">
                  <a:moveTo>
                    <a:pt x="9201" y="0"/>
                  </a:moveTo>
                  <a:cubicBezTo>
                    <a:pt x="6930" y="0"/>
                    <a:pt x="4289" y="932"/>
                    <a:pt x="2018" y="932"/>
                  </a:cubicBezTo>
                  <a:cubicBezTo>
                    <a:pt x="1301" y="932"/>
                    <a:pt x="621" y="839"/>
                    <a:pt x="1" y="595"/>
                  </a:cubicBezTo>
                  <a:lnTo>
                    <a:pt x="1" y="1796"/>
                  </a:lnTo>
                  <a:lnTo>
                    <a:pt x="1" y="2096"/>
                  </a:lnTo>
                  <a:cubicBezTo>
                    <a:pt x="568" y="2363"/>
                    <a:pt x="1035" y="2796"/>
                    <a:pt x="1335" y="3363"/>
                  </a:cubicBezTo>
                  <a:cubicBezTo>
                    <a:pt x="1569" y="4031"/>
                    <a:pt x="1168" y="5532"/>
                    <a:pt x="635" y="5965"/>
                  </a:cubicBezTo>
                  <a:cubicBezTo>
                    <a:pt x="501" y="6065"/>
                    <a:pt x="335" y="6099"/>
                    <a:pt x="168" y="6099"/>
                  </a:cubicBezTo>
                  <a:cubicBezTo>
                    <a:pt x="301" y="7767"/>
                    <a:pt x="468" y="9401"/>
                    <a:pt x="735" y="11036"/>
                  </a:cubicBezTo>
                  <a:cubicBezTo>
                    <a:pt x="2336" y="12036"/>
                    <a:pt x="4437" y="12704"/>
                    <a:pt x="5505" y="14105"/>
                  </a:cubicBezTo>
                  <a:cubicBezTo>
                    <a:pt x="6139" y="14938"/>
                    <a:pt x="4771" y="16940"/>
                    <a:pt x="5505" y="17774"/>
                  </a:cubicBezTo>
                  <a:cubicBezTo>
                    <a:pt x="6939" y="19408"/>
                    <a:pt x="10175" y="19542"/>
                    <a:pt x="11776" y="20976"/>
                  </a:cubicBezTo>
                  <a:cubicBezTo>
                    <a:pt x="15545" y="24379"/>
                    <a:pt x="16146" y="31217"/>
                    <a:pt x="20349" y="35086"/>
                  </a:cubicBezTo>
                  <a:cubicBezTo>
                    <a:pt x="21083" y="35787"/>
                    <a:pt x="22851" y="36420"/>
                    <a:pt x="23584" y="37121"/>
                  </a:cubicBezTo>
                  <a:cubicBezTo>
                    <a:pt x="24585" y="38122"/>
                    <a:pt x="25019" y="39956"/>
                    <a:pt x="26086" y="40890"/>
                  </a:cubicBezTo>
                  <a:cubicBezTo>
                    <a:pt x="27898" y="42476"/>
                    <a:pt x="30934" y="45034"/>
                    <a:pt x="32698" y="45034"/>
                  </a:cubicBezTo>
                  <a:cubicBezTo>
                    <a:pt x="32752" y="45034"/>
                    <a:pt x="32806" y="45032"/>
                    <a:pt x="32858" y="45027"/>
                  </a:cubicBezTo>
                  <a:cubicBezTo>
                    <a:pt x="33191" y="45027"/>
                    <a:pt x="31990" y="42358"/>
                    <a:pt x="30990" y="41291"/>
                  </a:cubicBezTo>
                  <a:cubicBezTo>
                    <a:pt x="30256" y="40490"/>
                    <a:pt x="28521" y="40123"/>
                    <a:pt x="27721" y="39356"/>
                  </a:cubicBezTo>
                  <a:cubicBezTo>
                    <a:pt x="25553" y="37321"/>
                    <a:pt x="23017" y="34052"/>
                    <a:pt x="22784" y="31450"/>
                  </a:cubicBezTo>
                  <a:cubicBezTo>
                    <a:pt x="22517" y="28415"/>
                    <a:pt x="28388" y="27080"/>
                    <a:pt x="28688" y="23711"/>
                  </a:cubicBezTo>
                  <a:cubicBezTo>
                    <a:pt x="28822" y="22511"/>
                    <a:pt x="25886" y="19308"/>
                    <a:pt x="26120" y="18041"/>
                  </a:cubicBezTo>
                  <a:cubicBezTo>
                    <a:pt x="26353" y="16773"/>
                    <a:pt x="29622" y="15472"/>
                    <a:pt x="29455" y="14105"/>
                  </a:cubicBezTo>
                  <a:cubicBezTo>
                    <a:pt x="29155" y="11303"/>
                    <a:pt x="26186" y="8134"/>
                    <a:pt x="23851" y="6633"/>
                  </a:cubicBezTo>
                  <a:cubicBezTo>
                    <a:pt x="23387" y="6339"/>
                    <a:pt x="22600" y="6288"/>
                    <a:pt x="21736" y="6288"/>
                  </a:cubicBezTo>
                  <a:cubicBezTo>
                    <a:pt x="21270" y="6288"/>
                    <a:pt x="20781" y="6303"/>
                    <a:pt x="20308" y="6303"/>
                  </a:cubicBezTo>
                  <a:cubicBezTo>
                    <a:pt x="19270" y="6303"/>
                    <a:pt x="18312" y="6230"/>
                    <a:pt x="17847" y="5765"/>
                  </a:cubicBezTo>
                  <a:cubicBezTo>
                    <a:pt x="17313" y="5265"/>
                    <a:pt x="18147" y="3630"/>
                    <a:pt x="17614" y="3163"/>
                  </a:cubicBezTo>
                  <a:cubicBezTo>
                    <a:pt x="17432" y="3000"/>
                    <a:pt x="17145" y="2945"/>
                    <a:pt x="16806" y="2945"/>
                  </a:cubicBezTo>
                  <a:cubicBezTo>
                    <a:pt x="16110" y="2945"/>
                    <a:pt x="15195" y="3176"/>
                    <a:pt x="14520" y="3176"/>
                  </a:cubicBezTo>
                  <a:cubicBezTo>
                    <a:pt x="14312" y="3176"/>
                    <a:pt x="14126" y="3154"/>
                    <a:pt x="13978" y="3097"/>
                  </a:cubicBezTo>
                  <a:cubicBezTo>
                    <a:pt x="13010" y="2696"/>
                    <a:pt x="11943" y="595"/>
                    <a:pt x="11009" y="261"/>
                  </a:cubicBezTo>
                  <a:cubicBezTo>
                    <a:pt x="10446" y="74"/>
                    <a:pt x="9838" y="0"/>
                    <a:pt x="9201" y="0"/>
                  </a:cubicBezTo>
                  <a:close/>
                </a:path>
              </a:pathLst>
            </a:custGeom>
            <a:solidFill>
              <a:srgbClr val="92E3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6"/>
            <p:cNvSpPr/>
            <p:nvPr/>
          </p:nvSpPr>
          <p:spPr>
            <a:xfrm>
              <a:off x="3603256" y="2169859"/>
              <a:ext cx="474242" cy="508431"/>
            </a:xfrm>
            <a:custGeom>
              <a:avLst/>
              <a:gdLst/>
              <a:ahLst/>
              <a:cxnLst/>
              <a:rect l="l" t="t" r="r" b="b"/>
              <a:pathLst>
                <a:path w="26854" h="28790" extrusionOk="0">
                  <a:moveTo>
                    <a:pt x="21774" y="1"/>
                  </a:moveTo>
                  <a:cubicBezTo>
                    <a:pt x="19535" y="1"/>
                    <a:pt x="15512" y="1160"/>
                    <a:pt x="14211" y="1799"/>
                  </a:cubicBezTo>
                  <a:cubicBezTo>
                    <a:pt x="13143" y="2366"/>
                    <a:pt x="10842" y="4568"/>
                    <a:pt x="9741" y="5102"/>
                  </a:cubicBezTo>
                  <a:cubicBezTo>
                    <a:pt x="4971" y="11673"/>
                    <a:pt x="1668" y="19178"/>
                    <a:pt x="1" y="27117"/>
                  </a:cubicBezTo>
                  <a:cubicBezTo>
                    <a:pt x="234" y="27751"/>
                    <a:pt x="468" y="28485"/>
                    <a:pt x="901" y="28685"/>
                  </a:cubicBezTo>
                  <a:cubicBezTo>
                    <a:pt x="1060" y="28749"/>
                    <a:pt x="1348" y="28790"/>
                    <a:pt x="1639" y="28790"/>
                  </a:cubicBezTo>
                  <a:cubicBezTo>
                    <a:pt x="1957" y="28790"/>
                    <a:pt x="2279" y="28741"/>
                    <a:pt x="2436" y="28619"/>
                  </a:cubicBezTo>
                  <a:cubicBezTo>
                    <a:pt x="3203" y="28018"/>
                    <a:pt x="2536" y="26150"/>
                    <a:pt x="3136" y="25483"/>
                  </a:cubicBezTo>
                  <a:cubicBezTo>
                    <a:pt x="5738" y="22681"/>
                    <a:pt x="10975" y="22881"/>
                    <a:pt x="13410" y="19879"/>
                  </a:cubicBezTo>
                  <a:cubicBezTo>
                    <a:pt x="14077" y="19045"/>
                    <a:pt x="13043" y="16877"/>
                    <a:pt x="13944" y="16243"/>
                  </a:cubicBezTo>
                  <a:cubicBezTo>
                    <a:pt x="14539" y="15837"/>
                    <a:pt x="15201" y="15685"/>
                    <a:pt x="15900" y="15685"/>
                  </a:cubicBezTo>
                  <a:cubicBezTo>
                    <a:pt x="17998" y="15685"/>
                    <a:pt x="20428" y="17056"/>
                    <a:pt x="22371" y="17056"/>
                  </a:cubicBezTo>
                  <a:cubicBezTo>
                    <a:pt x="22975" y="17056"/>
                    <a:pt x="23532" y="16923"/>
                    <a:pt x="24018" y="16577"/>
                  </a:cubicBezTo>
                  <a:cubicBezTo>
                    <a:pt x="25519" y="15509"/>
                    <a:pt x="26853" y="11740"/>
                    <a:pt x="26153" y="10039"/>
                  </a:cubicBezTo>
                  <a:cubicBezTo>
                    <a:pt x="26130" y="9988"/>
                    <a:pt x="26066" y="9968"/>
                    <a:pt x="25974" y="9968"/>
                  </a:cubicBezTo>
                  <a:cubicBezTo>
                    <a:pt x="25592" y="9968"/>
                    <a:pt x="24720" y="10317"/>
                    <a:pt x="24283" y="10317"/>
                  </a:cubicBezTo>
                  <a:cubicBezTo>
                    <a:pt x="24198" y="10317"/>
                    <a:pt x="24130" y="10304"/>
                    <a:pt x="24084" y="10272"/>
                  </a:cubicBezTo>
                  <a:cubicBezTo>
                    <a:pt x="23417" y="9772"/>
                    <a:pt x="24518" y="6836"/>
                    <a:pt x="23918" y="6636"/>
                  </a:cubicBezTo>
                  <a:cubicBezTo>
                    <a:pt x="23647" y="6543"/>
                    <a:pt x="23349" y="6501"/>
                    <a:pt x="23030" y="6501"/>
                  </a:cubicBezTo>
                  <a:cubicBezTo>
                    <a:pt x="21305" y="6501"/>
                    <a:pt x="19000" y="7726"/>
                    <a:pt x="17480" y="8571"/>
                  </a:cubicBezTo>
                  <a:cubicBezTo>
                    <a:pt x="16979" y="8838"/>
                    <a:pt x="16079" y="9972"/>
                    <a:pt x="15612" y="10105"/>
                  </a:cubicBezTo>
                  <a:cubicBezTo>
                    <a:pt x="15430" y="10164"/>
                    <a:pt x="15217" y="10191"/>
                    <a:pt x="14993" y="10191"/>
                  </a:cubicBezTo>
                  <a:cubicBezTo>
                    <a:pt x="13942" y="10191"/>
                    <a:pt x="12637" y="9604"/>
                    <a:pt x="13077" y="8971"/>
                  </a:cubicBezTo>
                  <a:cubicBezTo>
                    <a:pt x="14277" y="7303"/>
                    <a:pt x="17446" y="6903"/>
                    <a:pt x="19148" y="5569"/>
                  </a:cubicBezTo>
                  <a:cubicBezTo>
                    <a:pt x="20682" y="4368"/>
                    <a:pt x="23351" y="1933"/>
                    <a:pt x="23317" y="699"/>
                  </a:cubicBezTo>
                  <a:cubicBezTo>
                    <a:pt x="23307" y="195"/>
                    <a:pt x="22690" y="1"/>
                    <a:pt x="21774" y="1"/>
                  </a:cubicBezTo>
                  <a:close/>
                </a:path>
              </a:pathLst>
            </a:custGeom>
            <a:solidFill>
              <a:srgbClr val="92E3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6"/>
            <p:cNvSpPr/>
            <p:nvPr/>
          </p:nvSpPr>
          <p:spPr>
            <a:xfrm>
              <a:off x="4015610" y="1972459"/>
              <a:ext cx="382922" cy="368794"/>
            </a:xfrm>
            <a:custGeom>
              <a:avLst/>
              <a:gdLst/>
              <a:ahLst/>
              <a:cxnLst/>
              <a:rect l="l" t="t" r="r" b="b"/>
              <a:pathLst>
                <a:path w="21683" h="20883" extrusionOk="0">
                  <a:moveTo>
                    <a:pt x="17671" y="0"/>
                  </a:moveTo>
                  <a:cubicBezTo>
                    <a:pt x="17651" y="0"/>
                    <a:pt x="17632" y="1"/>
                    <a:pt x="17613" y="1"/>
                  </a:cubicBezTo>
                  <a:cubicBezTo>
                    <a:pt x="13477" y="202"/>
                    <a:pt x="8473" y="3204"/>
                    <a:pt x="5204" y="5972"/>
                  </a:cubicBezTo>
                  <a:cubicBezTo>
                    <a:pt x="4537" y="6539"/>
                    <a:pt x="3703" y="7940"/>
                    <a:pt x="3403" y="8541"/>
                  </a:cubicBezTo>
                  <a:cubicBezTo>
                    <a:pt x="2836" y="9642"/>
                    <a:pt x="3169" y="11309"/>
                    <a:pt x="2569" y="12477"/>
                  </a:cubicBezTo>
                  <a:cubicBezTo>
                    <a:pt x="2169" y="13278"/>
                    <a:pt x="1" y="15045"/>
                    <a:pt x="1" y="15679"/>
                  </a:cubicBezTo>
                  <a:cubicBezTo>
                    <a:pt x="1" y="16000"/>
                    <a:pt x="352" y="16093"/>
                    <a:pt x="847" y="16093"/>
                  </a:cubicBezTo>
                  <a:cubicBezTo>
                    <a:pt x="1542" y="16093"/>
                    <a:pt x="2521" y="15909"/>
                    <a:pt x="3211" y="15909"/>
                  </a:cubicBezTo>
                  <a:cubicBezTo>
                    <a:pt x="3514" y="15909"/>
                    <a:pt x="3760" y="15944"/>
                    <a:pt x="3903" y="16046"/>
                  </a:cubicBezTo>
                  <a:cubicBezTo>
                    <a:pt x="4671" y="16613"/>
                    <a:pt x="4671" y="19349"/>
                    <a:pt x="5471" y="20049"/>
                  </a:cubicBezTo>
                  <a:cubicBezTo>
                    <a:pt x="5822" y="20346"/>
                    <a:pt x="6740" y="20883"/>
                    <a:pt x="7449" y="20883"/>
                  </a:cubicBezTo>
                  <a:cubicBezTo>
                    <a:pt x="7617" y="20883"/>
                    <a:pt x="7772" y="20853"/>
                    <a:pt x="7906" y="20783"/>
                  </a:cubicBezTo>
                  <a:cubicBezTo>
                    <a:pt x="10375" y="19449"/>
                    <a:pt x="11409" y="15446"/>
                    <a:pt x="13544" y="13778"/>
                  </a:cubicBezTo>
                  <a:cubicBezTo>
                    <a:pt x="15412" y="12310"/>
                    <a:pt x="18881" y="12310"/>
                    <a:pt x="20448" y="10442"/>
                  </a:cubicBezTo>
                  <a:cubicBezTo>
                    <a:pt x="21483" y="9208"/>
                    <a:pt x="21683" y="5672"/>
                    <a:pt x="21483" y="4505"/>
                  </a:cubicBezTo>
                  <a:cubicBezTo>
                    <a:pt x="21153" y="2529"/>
                    <a:pt x="19166" y="0"/>
                    <a:pt x="1767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6"/>
            <p:cNvSpPr/>
            <p:nvPr/>
          </p:nvSpPr>
          <p:spPr>
            <a:xfrm>
              <a:off x="5180796" y="3310709"/>
              <a:ext cx="120194" cy="186331"/>
            </a:xfrm>
            <a:custGeom>
              <a:avLst/>
              <a:gdLst/>
              <a:ahLst/>
              <a:cxnLst/>
              <a:rect l="l" t="t" r="r" b="b"/>
              <a:pathLst>
                <a:path w="6806" h="10551" extrusionOk="0">
                  <a:moveTo>
                    <a:pt x="4808" y="1"/>
                  </a:moveTo>
                  <a:cubicBezTo>
                    <a:pt x="4566" y="1"/>
                    <a:pt x="4329" y="40"/>
                    <a:pt x="4104" y="142"/>
                  </a:cubicBezTo>
                  <a:cubicBezTo>
                    <a:pt x="3170" y="676"/>
                    <a:pt x="1769" y="2778"/>
                    <a:pt x="1269" y="3812"/>
                  </a:cubicBezTo>
                  <a:cubicBezTo>
                    <a:pt x="701" y="4979"/>
                    <a:pt x="1" y="7548"/>
                    <a:pt x="68" y="8648"/>
                  </a:cubicBezTo>
                  <a:cubicBezTo>
                    <a:pt x="101" y="9249"/>
                    <a:pt x="435" y="10483"/>
                    <a:pt x="968" y="10550"/>
                  </a:cubicBezTo>
                  <a:cubicBezTo>
                    <a:pt x="976" y="10551"/>
                    <a:pt x="984" y="10551"/>
                    <a:pt x="993" y="10551"/>
                  </a:cubicBezTo>
                  <a:cubicBezTo>
                    <a:pt x="1379" y="10551"/>
                    <a:pt x="2377" y="9807"/>
                    <a:pt x="2736" y="9382"/>
                  </a:cubicBezTo>
                  <a:cubicBezTo>
                    <a:pt x="4571" y="7181"/>
                    <a:pt x="6806" y="3712"/>
                    <a:pt x="6639" y="943"/>
                  </a:cubicBezTo>
                  <a:cubicBezTo>
                    <a:pt x="6606" y="543"/>
                    <a:pt x="5705" y="176"/>
                    <a:pt x="5271" y="42"/>
                  </a:cubicBezTo>
                  <a:cubicBezTo>
                    <a:pt x="5116" y="16"/>
                    <a:pt x="4961" y="1"/>
                    <a:pt x="480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6"/>
            <p:cNvSpPr/>
            <p:nvPr/>
          </p:nvSpPr>
          <p:spPr>
            <a:xfrm>
              <a:off x="4604684" y="2262590"/>
              <a:ext cx="110764" cy="110852"/>
            </a:xfrm>
            <a:custGeom>
              <a:avLst/>
              <a:gdLst/>
              <a:ahLst/>
              <a:cxnLst/>
              <a:rect l="l" t="t" r="r" b="b"/>
              <a:pathLst>
                <a:path w="6272" h="6277" extrusionOk="0">
                  <a:moveTo>
                    <a:pt x="4747" y="0"/>
                  </a:moveTo>
                  <a:cubicBezTo>
                    <a:pt x="4359" y="0"/>
                    <a:pt x="3947" y="93"/>
                    <a:pt x="3737" y="251"/>
                  </a:cubicBezTo>
                  <a:cubicBezTo>
                    <a:pt x="3236" y="685"/>
                    <a:pt x="3370" y="2419"/>
                    <a:pt x="2869" y="2886"/>
                  </a:cubicBezTo>
                  <a:cubicBezTo>
                    <a:pt x="2724" y="3012"/>
                    <a:pt x="2504" y="3048"/>
                    <a:pt x="2253" y="3048"/>
                  </a:cubicBezTo>
                  <a:cubicBezTo>
                    <a:pt x="1916" y="3048"/>
                    <a:pt x="1523" y="2982"/>
                    <a:pt x="1186" y="2982"/>
                  </a:cubicBezTo>
                  <a:cubicBezTo>
                    <a:pt x="911" y="2982"/>
                    <a:pt x="673" y="3026"/>
                    <a:pt x="534" y="3186"/>
                  </a:cubicBezTo>
                  <a:cubicBezTo>
                    <a:pt x="101" y="3687"/>
                    <a:pt x="1" y="5255"/>
                    <a:pt x="334" y="5755"/>
                  </a:cubicBezTo>
                  <a:cubicBezTo>
                    <a:pt x="600" y="6154"/>
                    <a:pt x="1543" y="6277"/>
                    <a:pt x="2219" y="6277"/>
                  </a:cubicBezTo>
                  <a:cubicBezTo>
                    <a:pt x="2392" y="6277"/>
                    <a:pt x="2547" y="6269"/>
                    <a:pt x="2669" y="6255"/>
                  </a:cubicBezTo>
                  <a:cubicBezTo>
                    <a:pt x="3370" y="6189"/>
                    <a:pt x="4904" y="5788"/>
                    <a:pt x="5338" y="5188"/>
                  </a:cubicBezTo>
                  <a:cubicBezTo>
                    <a:pt x="6038" y="4154"/>
                    <a:pt x="6272" y="1118"/>
                    <a:pt x="5571" y="251"/>
                  </a:cubicBezTo>
                  <a:cubicBezTo>
                    <a:pt x="5429" y="77"/>
                    <a:pt x="5098" y="0"/>
                    <a:pt x="47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6"/>
            <p:cNvSpPr/>
            <p:nvPr/>
          </p:nvSpPr>
          <p:spPr>
            <a:xfrm>
              <a:off x="4444458" y="2065543"/>
              <a:ext cx="1188801" cy="1601638"/>
            </a:xfrm>
            <a:custGeom>
              <a:avLst/>
              <a:gdLst/>
              <a:ahLst/>
              <a:cxnLst/>
              <a:rect l="l" t="t" r="r" b="b"/>
              <a:pathLst>
                <a:path w="67316" h="90693" extrusionOk="0">
                  <a:moveTo>
                    <a:pt x="25783" y="0"/>
                  </a:moveTo>
                  <a:cubicBezTo>
                    <a:pt x="24500" y="0"/>
                    <a:pt x="21774" y="1748"/>
                    <a:pt x="20882" y="3036"/>
                  </a:cubicBezTo>
                  <a:cubicBezTo>
                    <a:pt x="19681" y="4904"/>
                    <a:pt x="19014" y="7073"/>
                    <a:pt x="18947" y="9307"/>
                  </a:cubicBezTo>
                  <a:cubicBezTo>
                    <a:pt x="18947" y="10241"/>
                    <a:pt x="19781" y="12176"/>
                    <a:pt x="20515" y="12677"/>
                  </a:cubicBezTo>
                  <a:cubicBezTo>
                    <a:pt x="20905" y="12942"/>
                    <a:pt x="21661" y="13095"/>
                    <a:pt x="22390" y="13095"/>
                  </a:cubicBezTo>
                  <a:cubicBezTo>
                    <a:pt x="23034" y="13095"/>
                    <a:pt x="23656" y="12976"/>
                    <a:pt x="23984" y="12710"/>
                  </a:cubicBezTo>
                  <a:cubicBezTo>
                    <a:pt x="24451" y="12276"/>
                    <a:pt x="24184" y="10608"/>
                    <a:pt x="24551" y="10108"/>
                  </a:cubicBezTo>
                  <a:cubicBezTo>
                    <a:pt x="24852" y="9698"/>
                    <a:pt x="25961" y="8996"/>
                    <a:pt x="26608" y="8996"/>
                  </a:cubicBezTo>
                  <a:cubicBezTo>
                    <a:pt x="26750" y="8996"/>
                    <a:pt x="26869" y="9029"/>
                    <a:pt x="26953" y="9107"/>
                  </a:cubicBezTo>
                  <a:cubicBezTo>
                    <a:pt x="28321" y="10408"/>
                    <a:pt x="28654" y="14044"/>
                    <a:pt x="27820" y="15612"/>
                  </a:cubicBezTo>
                  <a:cubicBezTo>
                    <a:pt x="27090" y="16992"/>
                    <a:pt x="24494" y="18393"/>
                    <a:pt x="22508" y="18393"/>
                  </a:cubicBezTo>
                  <a:cubicBezTo>
                    <a:pt x="22045" y="18393"/>
                    <a:pt x="21615" y="18317"/>
                    <a:pt x="21249" y="18147"/>
                  </a:cubicBezTo>
                  <a:cubicBezTo>
                    <a:pt x="20549" y="17814"/>
                    <a:pt x="21149" y="15145"/>
                    <a:pt x="20515" y="14511"/>
                  </a:cubicBezTo>
                  <a:cubicBezTo>
                    <a:pt x="20104" y="14077"/>
                    <a:pt x="19130" y="13737"/>
                    <a:pt x="18364" y="13737"/>
                  </a:cubicBezTo>
                  <a:cubicBezTo>
                    <a:pt x="18011" y="13737"/>
                    <a:pt x="17702" y="13809"/>
                    <a:pt x="17513" y="13978"/>
                  </a:cubicBezTo>
                  <a:cubicBezTo>
                    <a:pt x="16779" y="14678"/>
                    <a:pt x="18013" y="17313"/>
                    <a:pt x="17413" y="18147"/>
                  </a:cubicBezTo>
                  <a:cubicBezTo>
                    <a:pt x="16779" y="19081"/>
                    <a:pt x="14177" y="18781"/>
                    <a:pt x="13310" y="19481"/>
                  </a:cubicBezTo>
                  <a:cubicBezTo>
                    <a:pt x="12643" y="20015"/>
                    <a:pt x="11542" y="21516"/>
                    <a:pt x="11442" y="22384"/>
                  </a:cubicBezTo>
                  <a:cubicBezTo>
                    <a:pt x="11375" y="23084"/>
                    <a:pt x="12976" y="24318"/>
                    <a:pt x="12576" y="24952"/>
                  </a:cubicBezTo>
                  <a:cubicBezTo>
                    <a:pt x="12456" y="25155"/>
                    <a:pt x="12223" y="25227"/>
                    <a:pt x="11926" y="25227"/>
                  </a:cubicBezTo>
                  <a:cubicBezTo>
                    <a:pt x="11174" y="25227"/>
                    <a:pt x="10012" y="24761"/>
                    <a:pt x="9245" y="24761"/>
                  </a:cubicBezTo>
                  <a:cubicBezTo>
                    <a:pt x="8969" y="24761"/>
                    <a:pt x="8743" y="24821"/>
                    <a:pt x="8607" y="24985"/>
                  </a:cubicBezTo>
                  <a:cubicBezTo>
                    <a:pt x="7673" y="26086"/>
                    <a:pt x="8340" y="29555"/>
                    <a:pt x="9374" y="30423"/>
                  </a:cubicBezTo>
                  <a:cubicBezTo>
                    <a:pt x="9731" y="30731"/>
                    <a:pt x="10508" y="30882"/>
                    <a:pt x="11306" y="30882"/>
                  </a:cubicBezTo>
                  <a:cubicBezTo>
                    <a:pt x="12148" y="30882"/>
                    <a:pt x="13016" y="30714"/>
                    <a:pt x="13443" y="30389"/>
                  </a:cubicBezTo>
                  <a:cubicBezTo>
                    <a:pt x="14011" y="29922"/>
                    <a:pt x="13677" y="27954"/>
                    <a:pt x="14277" y="27521"/>
                  </a:cubicBezTo>
                  <a:cubicBezTo>
                    <a:pt x="14446" y="27396"/>
                    <a:pt x="14678" y="27349"/>
                    <a:pt x="14946" y="27349"/>
                  </a:cubicBezTo>
                  <a:cubicBezTo>
                    <a:pt x="15789" y="27349"/>
                    <a:pt x="16995" y="27814"/>
                    <a:pt x="17767" y="27814"/>
                  </a:cubicBezTo>
                  <a:cubicBezTo>
                    <a:pt x="17868" y="27814"/>
                    <a:pt x="17962" y="27805"/>
                    <a:pt x="18047" y="27787"/>
                  </a:cubicBezTo>
                  <a:cubicBezTo>
                    <a:pt x="18749" y="27596"/>
                    <a:pt x="19758" y="26211"/>
                    <a:pt x="20487" y="26211"/>
                  </a:cubicBezTo>
                  <a:cubicBezTo>
                    <a:pt x="20519" y="26211"/>
                    <a:pt x="20551" y="26214"/>
                    <a:pt x="20582" y="26220"/>
                  </a:cubicBezTo>
                  <a:cubicBezTo>
                    <a:pt x="21549" y="26386"/>
                    <a:pt x="22950" y="28321"/>
                    <a:pt x="23117" y="29322"/>
                  </a:cubicBezTo>
                  <a:cubicBezTo>
                    <a:pt x="23250" y="30089"/>
                    <a:pt x="21583" y="31690"/>
                    <a:pt x="22116" y="32191"/>
                  </a:cubicBezTo>
                  <a:cubicBezTo>
                    <a:pt x="22244" y="32306"/>
                    <a:pt x="22423" y="32356"/>
                    <a:pt x="22633" y="32356"/>
                  </a:cubicBezTo>
                  <a:cubicBezTo>
                    <a:pt x="23577" y="32356"/>
                    <a:pt x="25146" y="31338"/>
                    <a:pt x="25419" y="30656"/>
                  </a:cubicBezTo>
                  <a:cubicBezTo>
                    <a:pt x="25852" y="29555"/>
                    <a:pt x="23417" y="27320"/>
                    <a:pt x="23851" y="26220"/>
                  </a:cubicBezTo>
                  <a:cubicBezTo>
                    <a:pt x="24184" y="25719"/>
                    <a:pt x="24718" y="25452"/>
                    <a:pt x="25319" y="25452"/>
                  </a:cubicBezTo>
                  <a:cubicBezTo>
                    <a:pt x="26720" y="25786"/>
                    <a:pt x="27587" y="29755"/>
                    <a:pt x="28988" y="30156"/>
                  </a:cubicBezTo>
                  <a:cubicBezTo>
                    <a:pt x="29050" y="30172"/>
                    <a:pt x="29114" y="30180"/>
                    <a:pt x="29181" y="30180"/>
                  </a:cubicBezTo>
                  <a:cubicBezTo>
                    <a:pt x="30141" y="30180"/>
                    <a:pt x="31603" y="28603"/>
                    <a:pt x="32554" y="28603"/>
                  </a:cubicBezTo>
                  <a:cubicBezTo>
                    <a:pt x="32613" y="28603"/>
                    <a:pt x="32669" y="28609"/>
                    <a:pt x="32724" y="28621"/>
                  </a:cubicBezTo>
                  <a:cubicBezTo>
                    <a:pt x="33925" y="28922"/>
                    <a:pt x="35859" y="31090"/>
                    <a:pt x="36226" y="32291"/>
                  </a:cubicBezTo>
                  <a:cubicBezTo>
                    <a:pt x="36493" y="33125"/>
                    <a:pt x="36160" y="35093"/>
                    <a:pt x="35559" y="35626"/>
                  </a:cubicBezTo>
                  <a:cubicBezTo>
                    <a:pt x="33816" y="37167"/>
                    <a:pt x="30755" y="37694"/>
                    <a:pt x="28187" y="37694"/>
                  </a:cubicBezTo>
                  <a:cubicBezTo>
                    <a:pt x="27808" y="37694"/>
                    <a:pt x="27439" y="37683"/>
                    <a:pt x="27087" y="37661"/>
                  </a:cubicBezTo>
                  <a:cubicBezTo>
                    <a:pt x="25752" y="37561"/>
                    <a:pt x="23117" y="36494"/>
                    <a:pt x="22150" y="35560"/>
                  </a:cubicBezTo>
                  <a:cubicBezTo>
                    <a:pt x="21483" y="34926"/>
                    <a:pt x="21349" y="32624"/>
                    <a:pt x="20582" y="32191"/>
                  </a:cubicBezTo>
                  <a:cubicBezTo>
                    <a:pt x="19597" y="31613"/>
                    <a:pt x="18310" y="31373"/>
                    <a:pt x="17002" y="31373"/>
                  </a:cubicBezTo>
                  <a:cubicBezTo>
                    <a:pt x="15740" y="31373"/>
                    <a:pt x="14458" y="31597"/>
                    <a:pt x="13410" y="31957"/>
                  </a:cubicBezTo>
                  <a:cubicBezTo>
                    <a:pt x="9641" y="33191"/>
                    <a:pt x="5037" y="36760"/>
                    <a:pt x="2936" y="40296"/>
                  </a:cubicBezTo>
                  <a:cubicBezTo>
                    <a:pt x="2169" y="41531"/>
                    <a:pt x="2936" y="44933"/>
                    <a:pt x="2169" y="46201"/>
                  </a:cubicBezTo>
                  <a:cubicBezTo>
                    <a:pt x="1935" y="46601"/>
                    <a:pt x="834" y="46801"/>
                    <a:pt x="634" y="47235"/>
                  </a:cubicBezTo>
                  <a:cubicBezTo>
                    <a:pt x="1" y="48469"/>
                    <a:pt x="167" y="51671"/>
                    <a:pt x="868" y="52872"/>
                  </a:cubicBezTo>
                  <a:cubicBezTo>
                    <a:pt x="2135" y="55107"/>
                    <a:pt x="4937" y="57309"/>
                    <a:pt x="7239" y="58109"/>
                  </a:cubicBezTo>
                  <a:cubicBezTo>
                    <a:pt x="7893" y="58333"/>
                    <a:pt x="8610" y="58410"/>
                    <a:pt x="9359" y="58410"/>
                  </a:cubicBezTo>
                  <a:cubicBezTo>
                    <a:pt x="11059" y="58410"/>
                    <a:pt x="12932" y="58011"/>
                    <a:pt x="14650" y="58011"/>
                  </a:cubicBezTo>
                  <a:cubicBezTo>
                    <a:pt x="15225" y="58011"/>
                    <a:pt x="15784" y="58056"/>
                    <a:pt x="16312" y="58176"/>
                  </a:cubicBezTo>
                  <a:cubicBezTo>
                    <a:pt x="17179" y="58376"/>
                    <a:pt x="19081" y="59443"/>
                    <a:pt x="19581" y="60277"/>
                  </a:cubicBezTo>
                  <a:cubicBezTo>
                    <a:pt x="20215" y="61378"/>
                    <a:pt x="19248" y="64347"/>
                    <a:pt x="19848" y="65481"/>
                  </a:cubicBezTo>
                  <a:cubicBezTo>
                    <a:pt x="20348" y="66415"/>
                    <a:pt x="23050" y="66382"/>
                    <a:pt x="23417" y="67282"/>
                  </a:cubicBezTo>
                  <a:cubicBezTo>
                    <a:pt x="24818" y="70551"/>
                    <a:pt x="21516" y="74954"/>
                    <a:pt x="22016" y="78457"/>
                  </a:cubicBezTo>
                  <a:cubicBezTo>
                    <a:pt x="22183" y="79658"/>
                    <a:pt x="24018" y="81493"/>
                    <a:pt x="24184" y="82593"/>
                  </a:cubicBezTo>
                  <a:cubicBezTo>
                    <a:pt x="24518" y="84661"/>
                    <a:pt x="23351" y="87463"/>
                    <a:pt x="24151" y="89331"/>
                  </a:cubicBezTo>
                  <a:cubicBezTo>
                    <a:pt x="24528" y="90204"/>
                    <a:pt x="26205" y="90693"/>
                    <a:pt x="27568" y="90693"/>
                  </a:cubicBezTo>
                  <a:cubicBezTo>
                    <a:pt x="28134" y="90693"/>
                    <a:pt x="28645" y="90608"/>
                    <a:pt x="28988" y="90432"/>
                  </a:cubicBezTo>
                  <a:cubicBezTo>
                    <a:pt x="31490" y="89131"/>
                    <a:pt x="34258" y="85929"/>
                    <a:pt x="35426" y="83394"/>
                  </a:cubicBezTo>
                  <a:cubicBezTo>
                    <a:pt x="36493" y="81092"/>
                    <a:pt x="35593" y="77490"/>
                    <a:pt x="36760" y="75455"/>
                  </a:cubicBezTo>
                  <a:cubicBezTo>
                    <a:pt x="37694" y="73820"/>
                    <a:pt x="40763" y="73053"/>
                    <a:pt x="41764" y="71419"/>
                  </a:cubicBezTo>
                  <a:cubicBezTo>
                    <a:pt x="43265" y="68984"/>
                    <a:pt x="42097" y="64514"/>
                    <a:pt x="43532" y="61979"/>
                  </a:cubicBezTo>
                  <a:cubicBezTo>
                    <a:pt x="44632" y="59977"/>
                    <a:pt x="47835" y="58810"/>
                    <a:pt x="48902" y="56741"/>
                  </a:cubicBezTo>
                  <a:cubicBezTo>
                    <a:pt x="49302" y="55908"/>
                    <a:pt x="49102" y="53439"/>
                    <a:pt x="48502" y="52972"/>
                  </a:cubicBezTo>
                  <a:cubicBezTo>
                    <a:pt x="47034" y="51771"/>
                    <a:pt x="43598" y="52605"/>
                    <a:pt x="42197" y="51304"/>
                  </a:cubicBezTo>
                  <a:cubicBezTo>
                    <a:pt x="41597" y="50737"/>
                    <a:pt x="42498" y="48135"/>
                    <a:pt x="42097" y="47201"/>
                  </a:cubicBezTo>
                  <a:cubicBezTo>
                    <a:pt x="41764" y="46334"/>
                    <a:pt x="39862" y="45300"/>
                    <a:pt x="39562" y="44399"/>
                  </a:cubicBezTo>
                  <a:cubicBezTo>
                    <a:pt x="39229" y="43432"/>
                    <a:pt x="39062" y="40997"/>
                    <a:pt x="39829" y="40296"/>
                  </a:cubicBezTo>
                  <a:cubicBezTo>
                    <a:pt x="39980" y="40161"/>
                    <a:pt x="40286" y="40107"/>
                    <a:pt x="40612" y="40107"/>
                  </a:cubicBezTo>
                  <a:cubicBezTo>
                    <a:pt x="41007" y="40107"/>
                    <a:pt x="41429" y="40187"/>
                    <a:pt x="41630" y="40296"/>
                  </a:cubicBezTo>
                  <a:cubicBezTo>
                    <a:pt x="43665" y="41430"/>
                    <a:pt x="45366" y="43899"/>
                    <a:pt x="46033" y="46167"/>
                  </a:cubicBezTo>
                  <a:cubicBezTo>
                    <a:pt x="46267" y="46901"/>
                    <a:pt x="45199" y="48769"/>
                    <a:pt x="45633" y="49470"/>
                  </a:cubicBezTo>
                  <a:cubicBezTo>
                    <a:pt x="45927" y="49910"/>
                    <a:pt x="47021" y="50221"/>
                    <a:pt x="47689" y="50221"/>
                  </a:cubicBezTo>
                  <a:cubicBezTo>
                    <a:pt x="47780" y="50221"/>
                    <a:pt x="47863" y="50215"/>
                    <a:pt x="47935" y="50203"/>
                  </a:cubicBezTo>
                  <a:cubicBezTo>
                    <a:pt x="50503" y="49770"/>
                    <a:pt x="54973" y="47868"/>
                    <a:pt x="55373" y="45834"/>
                  </a:cubicBezTo>
                  <a:cubicBezTo>
                    <a:pt x="55907" y="43365"/>
                    <a:pt x="49169" y="40563"/>
                    <a:pt x="49869" y="37795"/>
                  </a:cubicBezTo>
                  <a:cubicBezTo>
                    <a:pt x="49993" y="37337"/>
                    <a:pt x="51009" y="37130"/>
                    <a:pt x="52087" y="37130"/>
                  </a:cubicBezTo>
                  <a:cubicBezTo>
                    <a:pt x="53052" y="37130"/>
                    <a:pt x="54067" y="37295"/>
                    <a:pt x="54539" y="37594"/>
                  </a:cubicBezTo>
                  <a:cubicBezTo>
                    <a:pt x="55240" y="38061"/>
                    <a:pt x="55173" y="39996"/>
                    <a:pt x="55674" y="40597"/>
                  </a:cubicBezTo>
                  <a:cubicBezTo>
                    <a:pt x="57041" y="42198"/>
                    <a:pt x="59209" y="43298"/>
                    <a:pt x="61144" y="44299"/>
                  </a:cubicBezTo>
                  <a:cubicBezTo>
                    <a:pt x="62045" y="44800"/>
                    <a:pt x="64480" y="44933"/>
                    <a:pt x="64980" y="45767"/>
                  </a:cubicBezTo>
                  <a:cubicBezTo>
                    <a:pt x="65647" y="46834"/>
                    <a:pt x="63713" y="49736"/>
                    <a:pt x="64080" y="50871"/>
                  </a:cubicBezTo>
                  <a:cubicBezTo>
                    <a:pt x="64613" y="52372"/>
                    <a:pt x="65414" y="53773"/>
                    <a:pt x="66448" y="55007"/>
                  </a:cubicBezTo>
                  <a:cubicBezTo>
                    <a:pt x="67015" y="51705"/>
                    <a:pt x="67282" y="48402"/>
                    <a:pt x="67282" y="45066"/>
                  </a:cubicBezTo>
                  <a:cubicBezTo>
                    <a:pt x="67315" y="27821"/>
                    <a:pt x="59643" y="11442"/>
                    <a:pt x="46400" y="401"/>
                  </a:cubicBezTo>
                  <a:cubicBezTo>
                    <a:pt x="45833" y="835"/>
                    <a:pt x="45466" y="1435"/>
                    <a:pt x="45366" y="2136"/>
                  </a:cubicBezTo>
                  <a:cubicBezTo>
                    <a:pt x="45333" y="2636"/>
                    <a:pt x="46300" y="3970"/>
                    <a:pt x="46167" y="4404"/>
                  </a:cubicBezTo>
                  <a:cubicBezTo>
                    <a:pt x="45946" y="5166"/>
                    <a:pt x="44585" y="5746"/>
                    <a:pt x="43403" y="5746"/>
                  </a:cubicBezTo>
                  <a:cubicBezTo>
                    <a:pt x="42980" y="5746"/>
                    <a:pt x="42581" y="5672"/>
                    <a:pt x="42264" y="5505"/>
                  </a:cubicBezTo>
                  <a:cubicBezTo>
                    <a:pt x="41897" y="5305"/>
                    <a:pt x="41564" y="4170"/>
                    <a:pt x="41197" y="3937"/>
                  </a:cubicBezTo>
                  <a:cubicBezTo>
                    <a:pt x="40538" y="3483"/>
                    <a:pt x="39623" y="3363"/>
                    <a:pt x="38678" y="3363"/>
                  </a:cubicBezTo>
                  <a:cubicBezTo>
                    <a:pt x="37622" y="3363"/>
                    <a:pt x="36530" y="3513"/>
                    <a:pt x="35722" y="3513"/>
                  </a:cubicBezTo>
                  <a:cubicBezTo>
                    <a:pt x="35606" y="3513"/>
                    <a:pt x="35496" y="3510"/>
                    <a:pt x="35392" y="3503"/>
                  </a:cubicBezTo>
                  <a:cubicBezTo>
                    <a:pt x="35217" y="3512"/>
                    <a:pt x="35044" y="3516"/>
                    <a:pt x="34872" y="3516"/>
                  </a:cubicBezTo>
                  <a:cubicBezTo>
                    <a:pt x="34356" y="3516"/>
                    <a:pt x="33850" y="3478"/>
                    <a:pt x="33324" y="3403"/>
                  </a:cubicBezTo>
                  <a:cubicBezTo>
                    <a:pt x="30856" y="2636"/>
                    <a:pt x="28321" y="101"/>
                    <a:pt x="25819" y="1"/>
                  </a:cubicBezTo>
                  <a:cubicBezTo>
                    <a:pt x="25807" y="1"/>
                    <a:pt x="25795" y="0"/>
                    <a:pt x="2578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6"/>
            <p:cNvSpPr/>
            <p:nvPr/>
          </p:nvSpPr>
          <p:spPr>
            <a:xfrm>
              <a:off x="3580863" y="2828512"/>
              <a:ext cx="586171" cy="795318"/>
            </a:xfrm>
            <a:custGeom>
              <a:avLst/>
              <a:gdLst/>
              <a:ahLst/>
              <a:cxnLst/>
              <a:rect l="l" t="t" r="r" b="b"/>
              <a:pathLst>
                <a:path w="33192" h="45035" extrusionOk="0">
                  <a:moveTo>
                    <a:pt x="9201" y="0"/>
                  </a:moveTo>
                  <a:cubicBezTo>
                    <a:pt x="6930" y="0"/>
                    <a:pt x="4289" y="932"/>
                    <a:pt x="2018" y="932"/>
                  </a:cubicBezTo>
                  <a:cubicBezTo>
                    <a:pt x="1301" y="932"/>
                    <a:pt x="621" y="839"/>
                    <a:pt x="1" y="595"/>
                  </a:cubicBezTo>
                  <a:lnTo>
                    <a:pt x="1" y="1796"/>
                  </a:lnTo>
                  <a:lnTo>
                    <a:pt x="1" y="2096"/>
                  </a:lnTo>
                  <a:cubicBezTo>
                    <a:pt x="568" y="2363"/>
                    <a:pt x="1035" y="2796"/>
                    <a:pt x="1335" y="3363"/>
                  </a:cubicBezTo>
                  <a:cubicBezTo>
                    <a:pt x="1569" y="4031"/>
                    <a:pt x="1168" y="5532"/>
                    <a:pt x="635" y="5965"/>
                  </a:cubicBezTo>
                  <a:cubicBezTo>
                    <a:pt x="501" y="6065"/>
                    <a:pt x="335" y="6099"/>
                    <a:pt x="168" y="6099"/>
                  </a:cubicBezTo>
                  <a:cubicBezTo>
                    <a:pt x="301" y="7767"/>
                    <a:pt x="468" y="9401"/>
                    <a:pt x="735" y="11036"/>
                  </a:cubicBezTo>
                  <a:cubicBezTo>
                    <a:pt x="2336" y="12036"/>
                    <a:pt x="4437" y="12704"/>
                    <a:pt x="5505" y="14105"/>
                  </a:cubicBezTo>
                  <a:cubicBezTo>
                    <a:pt x="6139" y="14938"/>
                    <a:pt x="4771" y="16940"/>
                    <a:pt x="5505" y="17774"/>
                  </a:cubicBezTo>
                  <a:cubicBezTo>
                    <a:pt x="6939" y="19408"/>
                    <a:pt x="10175" y="19542"/>
                    <a:pt x="11776" y="20976"/>
                  </a:cubicBezTo>
                  <a:cubicBezTo>
                    <a:pt x="15545" y="24379"/>
                    <a:pt x="16146" y="31217"/>
                    <a:pt x="20349" y="35086"/>
                  </a:cubicBezTo>
                  <a:cubicBezTo>
                    <a:pt x="21083" y="35787"/>
                    <a:pt x="22851" y="36420"/>
                    <a:pt x="23584" y="37121"/>
                  </a:cubicBezTo>
                  <a:cubicBezTo>
                    <a:pt x="24585" y="38122"/>
                    <a:pt x="25019" y="39956"/>
                    <a:pt x="26086" y="40890"/>
                  </a:cubicBezTo>
                  <a:cubicBezTo>
                    <a:pt x="27898" y="42476"/>
                    <a:pt x="30934" y="45034"/>
                    <a:pt x="32698" y="45034"/>
                  </a:cubicBezTo>
                  <a:cubicBezTo>
                    <a:pt x="32752" y="45034"/>
                    <a:pt x="32806" y="45032"/>
                    <a:pt x="32858" y="45027"/>
                  </a:cubicBezTo>
                  <a:cubicBezTo>
                    <a:pt x="33191" y="45027"/>
                    <a:pt x="31990" y="42358"/>
                    <a:pt x="30990" y="41291"/>
                  </a:cubicBezTo>
                  <a:cubicBezTo>
                    <a:pt x="30256" y="40490"/>
                    <a:pt x="28521" y="40123"/>
                    <a:pt x="27721" y="39356"/>
                  </a:cubicBezTo>
                  <a:cubicBezTo>
                    <a:pt x="25553" y="37321"/>
                    <a:pt x="23017" y="34052"/>
                    <a:pt x="22784" y="31450"/>
                  </a:cubicBezTo>
                  <a:cubicBezTo>
                    <a:pt x="22517" y="28415"/>
                    <a:pt x="28388" y="27080"/>
                    <a:pt x="28688" y="23711"/>
                  </a:cubicBezTo>
                  <a:cubicBezTo>
                    <a:pt x="28822" y="22511"/>
                    <a:pt x="25886" y="19308"/>
                    <a:pt x="26120" y="18041"/>
                  </a:cubicBezTo>
                  <a:cubicBezTo>
                    <a:pt x="26353" y="16773"/>
                    <a:pt x="29622" y="15472"/>
                    <a:pt x="29455" y="14105"/>
                  </a:cubicBezTo>
                  <a:cubicBezTo>
                    <a:pt x="29155" y="11303"/>
                    <a:pt x="26186" y="8134"/>
                    <a:pt x="23851" y="6633"/>
                  </a:cubicBezTo>
                  <a:cubicBezTo>
                    <a:pt x="23387" y="6339"/>
                    <a:pt x="22600" y="6288"/>
                    <a:pt x="21736" y="6288"/>
                  </a:cubicBezTo>
                  <a:cubicBezTo>
                    <a:pt x="21270" y="6288"/>
                    <a:pt x="20781" y="6303"/>
                    <a:pt x="20308" y="6303"/>
                  </a:cubicBezTo>
                  <a:cubicBezTo>
                    <a:pt x="19270" y="6303"/>
                    <a:pt x="18312" y="6230"/>
                    <a:pt x="17847" y="5765"/>
                  </a:cubicBezTo>
                  <a:cubicBezTo>
                    <a:pt x="17313" y="5265"/>
                    <a:pt x="18147" y="3630"/>
                    <a:pt x="17614" y="3163"/>
                  </a:cubicBezTo>
                  <a:cubicBezTo>
                    <a:pt x="17432" y="3000"/>
                    <a:pt x="17145" y="2945"/>
                    <a:pt x="16806" y="2945"/>
                  </a:cubicBezTo>
                  <a:cubicBezTo>
                    <a:pt x="16110" y="2945"/>
                    <a:pt x="15195" y="3176"/>
                    <a:pt x="14520" y="3176"/>
                  </a:cubicBezTo>
                  <a:cubicBezTo>
                    <a:pt x="14312" y="3176"/>
                    <a:pt x="14126" y="3154"/>
                    <a:pt x="13978" y="3097"/>
                  </a:cubicBezTo>
                  <a:cubicBezTo>
                    <a:pt x="13010" y="2696"/>
                    <a:pt x="11943" y="595"/>
                    <a:pt x="11009" y="261"/>
                  </a:cubicBezTo>
                  <a:cubicBezTo>
                    <a:pt x="10446" y="74"/>
                    <a:pt x="9838" y="0"/>
                    <a:pt x="920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6"/>
            <p:cNvSpPr/>
            <p:nvPr/>
          </p:nvSpPr>
          <p:spPr>
            <a:xfrm>
              <a:off x="3603256" y="2169859"/>
              <a:ext cx="474242" cy="508431"/>
            </a:xfrm>
            <a:custGeom>
              <a:avLst/>
              <a:gdLst/>
              <a:ahLst/>
              <a:cxnLst/>
              <a:rect l="l" t="t" r="r" b="b"/>
              <a:pathLst>
                <a:path w="26854" h="28790" extrusionOk="0">
                  <a:moveTo>
                    <a:pt x="21774" y="1"/>
                  </a:moveTo>
                  <a:cubicBezTo>
                    <a:pt x="19535" y="1"/>
                    <a:pt x="15512" y="1160"/>
                    <a:pt x="14211" y="1799"/>
                  </a:cubicBezTo>
                  <a:cubicBezTo>
                    <a:pt x="13143" y="2366"/>
                    <a:pt x="10842" y="4568"/>
                    <a:pt x="9741" y="5102"/>
                  </a:cubicBezTo>
                  <a:cubicBezTo>
                    <a:pt x="4971" y="11673"/>
                    <a:pt x="1668" y="19178"/>
                    <a:pt x="1" y="27117"/>
                  </a:cubicBezTo>
                  <a:cubicBezTo>
                    <a:pt x="234" y="27751"/>
                    <a:pt x="468" y="28485"/>
                    <a:pt x="901" y="28685"/>
                  </a:cubicBezTo>
                  <a:cubicBezTo>
                    <a:pt x="1060" y="28749"/>
                    <a:pt x="1348" y="28790"/>
                    <a:pt x="1639" y="28790"/>
                  </a:cubicBezTo>
                  <a:cubicBezTo>
                    <a:pt x="1957" y="28790"/>
                    <a:pt x="2279" y="28741"/>
                    <a:pt x="2436" y="28619"/>
                  </a:cubicBezTo>
                  <a:cubicBezTo>
                    <a:pt x="3203" y="28018"/>
                    <a:pt x="2536" y="26150"/>
                    <a:pt x="3136" y="25483"/>
                  </a:cubicBezTo>
                  <a:cubicBezTo>
                    <a:pt x="5738" y="22681"/>
                    <a:pt x="10975" y="22881"/>
                    <a:pt x="13410" y="19879"/>
                  </a:cubicBezTo>
                  <a:cubicBezTo>
                    <a:pt x="14077" y="19045"/>
                    <a:pt x="13043" y="16877"/>
                    <a:pt x="13944" y="16243"/>
                  </a:cubicBezTo>
                  <a:cubicBezTo>
                    <a:pt x="14539" y="15837"/>
                    <a:pt x="15201" y="15685"/>
                    <a:pt x="15900" y="15685"/>
                  </a:cubicBezTo>
                  <a:cubicBezTo>
                    <a:pt x="17998" y="15685"/>
                    <a:pt x="20428" y="17056"/>
                    <a:pt x="22371" y="17056"/>
                  </a:cubicBezTo>
                  <a:cubicBezTo>
                    <a:pt x="22975" y="17056"/>
                    <a:pt x="23532" y="16923"/>
                    <a:pt x="24018" y="16577"/>
                  </a:cubicBezTo>
                  <a:cubicBezTo>
                    <a:pt x="25519" y="15509"/>
                    <a:pt x="26853" y="11740"/>
                    <a:pt x="26153" y="10039"/>
                  </a:cubicBezTo>
                  <a:cubicBezTo>
                    <a:pt x="26130" y="9988"/>
                    <a:pt x="26066" y="9968"/>
                    <a:pt x="25974" y="9968"/>
                  </a:cubicBezTo>
                  <a:cubicBezTo>
                    <a:pt x="25592" y="9968"/>
                    <a:pt x="24720" y="10317"/>
                    <a:pt x="24283" y="10317"/>
                  </a:cubicBezTo>
                  <a:cubicBezTo>
                    <a:pt x="24198" y="10317"/>
                    <a:pt x="24130" y="10304"/>
                    <a:pt x="24084" y="10272"/>
                  </a:cubicBezTo>
                  <a:cubicBezTo>
                    <a:pt x="23417" y="9772"/>
                    <a:pt x="24518" y="6836"/>
                    <a:pt x="23918" y="6636"/>
                  </a:cubicBezTo>
                  <a:cubicBezTo>
                    <a:pt x="23647" y="6543"/>
                    <a:pt x="23349" y="6501"/>
                    <a:pt x="23030" y="6501"/>
                  </a:cubicBezTo>
                  <a:cubicBezTo>
                    <a:pt x="21305" y="6501"/>
                    <a:pt x="19000" y="7726"/>
                    <a:pt x="17480" y="8571"/>
                  </a:cubicBezTo>
                  <a:cubicBezTo>
                    <a:pt x="16979" y="8838"/>
                    <a:pt x="16079" y="9972"/>
                    <a:pt x="15612" y="10105"/>
                  </a:cubicBezTo>
                  <a:cubicBezTo>
                    <a:pt x="15430" y="10164"/>
                    <a:pt x="15217" y="10191"/>
                    <a:pt x="14993" y="10191"/>
                  </a:cubicBezTo>
                  <a:cubicBezTo>
                    <a:pt x="13942" y="10191"/>
                    <a:pt x="12637" y="9604"/>
                    <a:pt x="13077" y="8971"/>
                  </a:cubicBezTo>
                  <a:cubicBezTo>
                    <a:pt x="14277" y="7303"/>
                    <a:pt x="17446" y="6903"/>
                    <a:pt x="19148" y="5569"/>
                  </a:cubicBezTo>
                  <a:cubicBezTo>
                    <a:pt x="20682" y="4368"/>
                    <a:pt x="23351" y="1933"/>
                    <a:pt x="23317" y="699"/>
                  </a:cubicBezTo>
                  <a:cubicBezTo>
                    <a:pt x="23307" y="195"/>
                    <a:pt x="22690" y="1"/>
                    <a:pt x="2177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6"/>
            <p:cNvSpPr/>
            <p:nvPr/>
          </p:nvSpPr>
          <p:spPr>
            <a:xfrm>
              <a:off x="5050026" y="3087597"/>
              <a:ext cx="47735" cy="65995"/>
            </a:xfrm>
            <a:custGeom>
              <a:avLst/>
              <a:gdLst/>
              <a:ahLst/>
              <a:cxnLst/>
              <a:rect l="l" t="t" r="r" b="b"/>
              <a:pathLst>
                <a:path w="2703" h="3737" extrusionOk="0">
                  <a:moveTo>
                    <a:pt x="1001" y="1"/>
                  </a:moveTo>
                  <a:cubicBezTo>
                    <a:pt x="1001" y="1"/>
                    <a:pt x="1" y="2069"/>
                    <a:pt x="2102" y="3737"/>
                  </a:cubicBezTo>
                  <a:cubicBezTo>
                    <a:pt x="2102" y="3737"/>
                    <a:pt x="2703" y="2369"/>
                    <a:pt x="1935" y="1468"/>
                  </a:cubicBezTo>
                  <a:cubicBezTo>
                    <a:pt x="1535" y="1035"/>
                    <a:pt x="1235" y="534"/>
                    <a:pt x="100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6"/>
            <p:cNvSpPr/>
            <p:nvPr/>
          </p:nvSpPr>
          <p:spPr>
            <a:xfrm>
              <a:off x="5100692" y="2930320"/>
              <a:ext cx="47135" cy="65995"/>
            </a:xfrm>
            <a:custGeom>
              <a:avLst/>
              <a:gdLst/>
              <a:ahLst/>
              <a:cxnLst/>
              <a:rect l="l" t="t" r="r" b="b"/>
              <a:pathLst>
                <a:path w="2669" h="3737" extrusionOk="0">
                  <a:moveTo>
                    <a:pt x="1001" y="0"/>
                  </a:moveTo>
                  <a:cubicBezTo>
                    <a:pt x="1001" y="0"/>
                    <a:pt x="1" y="2068"/>
                    <a:pt x="2069" y="3736"/>
                  </a:cubicBezTo>
                  <a:cubicBezTo>
                    <a:pt x="2069" y="3736"/>
                    <a:pt x="2669" y="2369"/>
                    <a:pt x="1902" y="1435"/>
                  </a:cubicBezTo>
                  <a:cubicBezTo>
                    <a:pt x="1535" y="1001"/>
                    <a:pt x="1201" y="534"/>
                    <a:pt x="10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6"/>
            <p:cNvSpPr/>
            <p:nvPr/>
          </p:nvSpPr>
          <p:spPr>
            <a:xfrm>
              <a:off x="4999378" y="3271399"/>
              <a:ext cx="47717" cy="65995"/>
            </a:xfrm>
            <a:custGeom>
              <a:avLst/>
              <a:gdLst/>
              <a:ahLst/>
              <a:cxnLst/>
              <a:rect l="l" t="t" r="r" b="b"/>
              <a:pathLst>
                <a:path w="2702" h="3737" extrusionOk="0">
                  <a:moveTo>
                    <a:pt x="1001" y="0"/>
                  </a:moveTo>
                  <a:cubicBezTo>
                    <a:pt x="1001" y="0"/>
                    <a:pt x="0" y="2068"/>
                    <a:pt x="2101" y="3736"/>
                  </a:cubicBezTo>
                  <a:cubicBezTo>
                    <a:pt x="2101" y="3736"/>
                    <a:pt x="2702" y="2335"/>
                    <a:pt x="1935" y="1434"/>
                  </a:cubicBezTo>
                  <a:cubicBezTo>
                    <a:pt x="1534" y="1001"/>
                    <a:pt x="1234" y="534"/>
                    <a:pt x="10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6"/>
            <p:cNvSpPr/>
            <p:nvPr/>
          </p:nvSpPr>
          <p:spPr>
            <a:xfrm>
              <a:off x="5051209" y="3303204"/>
              <a:ext cx="35956" cy="64229"/>
            </a:xfrm>
            <a:custGeom>
              <a:avLst/>
              <a:gdLst/>
              <a:ahLst/>
              <a:cxnLst/>
              <a:rect l="l" t="t" r="r" b="b"/>
              <a:pathLst>
                <a:path w="2036" h="3637" extrusionOk="0">
                  <a:moveTo>
                    <a:pt x="2035" y="0"/>
                  </a:moveTo>
                  <a:cubicBezTo>
                    <a:pt x="2035" y="0"/>
                    <a:pt x="0" y="1035"/>
                    <a:pt x="668" y="3636"/>
                  </a:cubicBezTo>
                  <a:cubicBezTo>
                    <a:pt x="668" y="3636"/>
                    <a:pt x="1968" y="2902"/>
                    <a:pt x="1902" y="1702"/>
                  </a:cubicBezTo>
                  <a:cubicBezTo>
                    <a:pt x="1835" y="1134"/>
                    <a:pt x="1902" y="567"/>
                    <a:pt x="20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6"/>
            <p:cNvSpPr/>
            <p:nvPr/>
          </p:nvSpPr>
          <p:spPr>
            <a:xfrm>
              <a:off x="5026468" y="3386981"/>
              <a:ext cx="63629" cy="30411"/>
            </a:xfrm>
            <a:custGeom>
              <a:avLst/>
              <a:gdLst/>
              <a:ahLst/>
              <a:cxnLst/>
              <a:rect l="l" t="t" r="r" b="b"/>
              <a:pathLst>
                <a:path w="3603" h="1722" extrusionOk="0">
                  <a:moveTo>
                    <a:pt x="869" y="1"/>
                  </a:moveTo>
                  <a:cubicBezTo>
                    <a:pt x="386" y="1"/>
                    <a:pt x="0" y="126"/>
                    <a:pt x="0" y="126"/>
                  </a:cubicBezTo>
                  <a:cubicBezTo>
                    <a:pt x="851" y="1452"/>
                    <a:pt x="1959" y="1721"/>
                    <a:pt x="2721" y="1721"/>
                  </a:cubicBezTo>
                  <a:cubicBezTo>
                    <a:pt x="3244" y="1721"/>
                    <a:pt x="3603" y="1594"/>
                    <a:pt x="3603" y="1594"/>
                  </a:cubicBezTo>
                  <a:cubicBezTo>
                    <a:pt x="3069" y="1327"/>
                    <a:pt x="2636" y="960"/>
                    <a:pt x="2235" y="527"/>
                  </a:cubicBezTo>
                  <a:cubicBezTo>
                    <a:pt x="1850" y="109"/>
                    <a:pt x="1317" y="1"/>
                    <a:pt x="8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6"/>
            <p:cNvSpPr/>
            <p:nvPr/>
          </p:nvSpPr>
          <p:spPr>
            <a:xfrm>
              <a:off x="4929269" y="3317332"/>
              <a:ext cx="47735" cy="65995"/>
            </a:xfrm>
            <a:custGeom>
              <a:avLst/>
              <a:gdLst/>
              <a:ahLst/>
              <a:cxnLst/>
              <a:rect l="l" t="t" r="r" b="b"/>
              <a:pathLst>
                <a:path w="2703" h="3737" extrusionOk="0">
                  <a:moveTo>
                    <a:pt x="1001" y="1"/>
                  </a:moveTo>
                  <a:cubicBezTo>
                    <a:pt x="1001" y="1"/>
                    <a:pt x="1" y="2069"/>
                    <a:pt x="2102" y="3737"/>
                  </a:cubicBezTo>
                  <a:cubicBezTo>
                    <a:pt x="2102" y="3737"/>
                    <a:pt x="2702" y="2369"/>
                    <a:pt x="1935" y="1469"/>
                  </a:cubicBezTo>
                  <a:cubicBezTo>
                    <a:pt x="1535" y="1035"/>
                    <a:pt x="1235" y="535"/>
                    <a:pt x="100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6"/>
            <p:cNvSpPr/>
            <p:nvPr/>
          </p:nvSpPr>
          <p:spPr>
            <a:xfrm>
              <a:off x="4948130" y="3398036"/>
              <a:ext cx="47717" cy="65995"/>
            </a:xfrm>
            <a:custGeom>
              <a:avLst/>
              <a:gdLst/>
              <a:ahLst/>
              <a:cxnLst/>
              <a:rect l="l" t="t" r="r" b="b"/>
              <a:pathLst>
                <a:path w="2702" h="3737" extrusionOk="0">
                  <a:moveTo>
                    <a:pt x="1001" y="1"/>
                  </a:moveTo>
                  <a:lnTo>
                    <a:pt x="1001" y="1"/>
                  </a:lnTo>
                  <a:cubicBezTo>
                    <a:pt x="1001" y="1"/>
                    <a:pt x="0" y="2069"/>
                    <a:pt x="2101" y="3737"/>
                  </a:cubicBezTo>
                  <a:cubicBezTo>
                    <a:pt x="2101" y="3737"/>
                    <a:pt x="2702" y="2369"/>
                    <a:pt x="1935" y="1469"/>
                  </a:cubicBezTo>
                  <a:cubicBezTo>
                    <a:pt x="1534" y="1035"/>
                    <a:pt x="1234" y="535"/>
                    <a:pt x="100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6"/>
            <p:cNvSpPr/>
            <p:nvPr/>
          </p:nvSpPr>
          <p:spPr>
            <a:xfrm>
              <a:off x="5052393" y="3235461"/>
              <a:ext cx="45369" cy="53033"/>
            </a:xfrm>
            <a:custGeom>
              <a:avLst/>
              <a:gdLst/>
              <a:ahLst/>
              <a:cxnLst/>
              <a:rect l="l" t="t" r="r" b="b"/>
              <a:pathLst>
                <a:path w="2569" h="3003" extrusionOk="0">
                  <a:moveTo>
                    <a:pt x="2469" y="0"/>
                  </a:moveTo>
                  <a:lnTo>
                    <a:pt x="2469" y="0"/>
                  </a:lnTo>
                  <a:cubicBezTo>
                    <a:pt x="2035" y="401"/>
                    <a:pt x="1568" y="734"/>
                    <a:pt x="1034" y="968"/>
                  </a:cubicBezTo>
                  <a:cubicBezTo>
                    <a:pt x="0" y="1501"/>
                    <a:pt x="0" y="3002"/>
                    <a:pt x="0" y="3002"/>
                  </a:cubicBezTo>
                  <a:cubicBezTo>
                    <a:pt x="2568" y="2269"/>
                    <a:pt x="2469" y="0"/>
                    <a:pt x="246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6"/>
            <p:cNvSpPr/>
            <p:nvPr/>
          </p:nvSpPr>
          <p:spPr>
            <a:xfrm>
              <a:off x="5111888" y="3032816"/>
              <a:ext cx="45369" cy="53616"/>
            </a:xfrm>
            <a:custGeom>
              <a:avLst/>
              <a:gdLst/>
              <a:ahLst/>
              <a:cxnLst/>
              <a:rect l="l" t="t" r="r" b="b"/>
              <a:pathLst>
                <a:path w="2569" h="3036" extrusionOk="0">
                  <a:moveTo>
                    <a:pt x="2469" y="0"/>
                  </a:moveTo>
                  <a:lnTo>
                    <a:pt x="2469" y="0"/>
                  </a:lnTo>
                  <a:cubicBezTo>
                    <a:pt x="2035" y="401"/>
                    <a:pt x="1568" y="734"/>
                    <a:pt x="1034" y="968"/>
                  </a:cubicBezTo>
                  <a:cubicBezTo>
                    <a:pt x="0" y="1535"/>
                    <a:pt x="0" y="3036"/>
                    <a:pt x="0" y="3036"/>
                  </a:cubicBezTo>
                  <a:cubicBezTo>
                    <a:pt x="2569" y="2302"/>
                    <a:pt x="2469" y="1"/>
                    <a:pt x="246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6"/>
            <p:cNvSpPr/>
            <p:nvPr/>
          </p:nvSpPr>
          <p:spPr>
            <a:xfrm>
              <a:off x="5104224" y="3110855"/>
              <a:ext cx="67761" cy="22587"/>
            </a:xfrm>
            <a:custGeom>
              <a:avLst/>
              <a:gdLst/>
              <a:ahLst/>
              <a:cxnLst/>
              <a:rect l="l" t="t" r="r" b="b"/>
              <a:pathLst>
                <a:path w="3837" h="1279" extrusionOk="0">
                  <a:moveTo>
                    <a:pt x="1745" y="1"/>
                  </a:moveTo>
                  <a:cubicBezTo>
                    <a:pt x="781" y="1"/>
                    <a:pt x="1" y="885"/>
                    <a:pt x="1" y="885"/>
                  </a:cubicBezTo>
                  <a:cubicBezTo>
                    <a:pt x="588" y="1171"/>
                    <a:pt x="1118" y="1279"/>
                    <a:pt x="1583" y="1279"/>
                  </a:cubicBezTo>
                  <a:cubicBezTo>
                    <a:pt x="3018" y="1279"/>
                    <a:pt x="3837" y="251"/>
                    <a:pt x="3837" y="251"/>
                  </a:cubicBezTo>
                  <a:lnTo>
                    <a:pt x="3837" y="251"/>
                  </a:lnTo>
                  <a:cubicBezTo>
                    <a:pt x="3742" y="257"/>
                    <a:pt x="3648" y="260"/>
                    <a:pt x="3553" y="260"/>
                  </a:cubicBezTo>
                  <a:cubicBezTo>
                    <a:pt x="3081" y="260"/>
                    <a:pt x="2608" y="190"/>
                    <a:pt x="2135" y="51"/>
                  </a:cubicBezTo>
                  <a:cubicBezTo>
                    <a:pt x="2003" y="16"/>
                    <a:pt x="1872" y="1"/>
                    <a:pt x="174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6"/>
            <p:cNvSpPr/>
            <p:nvPr/>
          </p:nvSpPr>
          <p:spPr>
            <a:xfrm>
              <a:off x="4959909" y="2960359"/>
              <a:ext cx="193818" cy="568493"/>
            </a:xfrm>
            <a:custGeom>
              <a:avLst/>
              <a:gdLst/>
              <a:ahLst/>
              <a:cxnLst/>
              <a:rect l="l" t="t" r="r" b="b"/>
              <a:pathLst>
                <a:path w="10975" h="32191" fill="none" extrusionOk="0">
                  <a:moveTo>
                    <a:pt x="0" y="32190"/>
                  </a:moveTo>
                  <a:cubicBezTo>
                    <a:pt x="2202" y="27820"/>
                    <a:pt x="3970" y="23217"/>
                    <a:pt x="5170" y="18480"/>
                  </a:cubicBezTo>
                  <a:cubicBezTo>
                    <a:pt x="7172" y="10641"/>
                    <a:pt x="10975" y="0"/>
                    <a:pt x="10975"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6"/>
            <p:cNvSpPr/>
            <p:nvPr/>
          </p:nvSpPr>
          <p:spPr>
            <a:xfrm>
              <a:off x="5093028" y="3075818"/>
              <a:ext cx="121377" cy="67179"/>
            </a:xfrm>
            <a:custGeom>
              <a:avLst/>
              <a:gdLst/>
              <a:ahLst/>
              <a:cxnLst/>
              <a:rect l="l" t="t" r="r" b="b"/>
              <a:pathLst>
                <a:path w="6873" h="3804" fill="none" extrusionOk="0">
                  <a:moveTo>
                    <a:pt x="6872" y="0"/>
                  </a:moveTo>
                  <a:cubicBezTo>
                    <a:pt x="6872" y="0"/>
                    <a:pt x="2402" y="101"/>
                    <a:pt x="1" y="3803"/>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6"/>
            <p:cNvSpPr/>
            <p:nvPr/>
          </p:nvSpPr>
          <p:spPr>
            <a:xfrm>
              <a:off x="4988765" y="3121168"/>
              <a:ext cx="79541" cy="114313"/>
            </a:xfrm>
            <a:custGeom>
              <a:avLst/>
              <a:gdLst/>
              <a:ahLst/>
              <a:cxnLst/>
              <a:rect l="l" t="t" r="r" b="b"/>
              <a:pathLst>
                <a:path w="4504" h="6473" fill="none" extrusionOk="0">
                  <a:moveTo>
                    <a:pt x="1" y="1"/>
                  </a:moveTo>
                  <a:cubicBezTo>
                    <a:pt x="1" y="1"/>
                    <a:pt x="4504" y="1769"/>
                    <a:pt x="4337" y="6472"/>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6"/>
            <p:cNvSpPr/>
            <p:nvPr/>
          </p:nvSpPr>
          <p:spPr>
            <a:xfrm>
              <a:off x="5012323" y="3330894"/>
              <a:ext cx="143170" cy="76591"/>
            </a:xfrm>
            <a:custGeom>
              <a:avLst/>
              <a:gdLst/>
              <a:ahLst/>
              <a:cxnLst/>
              <a:rect l="l" t="t" r="r" b="b"/>
              <a:pathLst>
                <a:path w="8107" h="4337" fill="none" extrusionOk="0">
                  <a:moveTo>
                    <a:pt x="8107" y="1868"/>
                  </a:moveTo>
                  <a:cubicBezTo>
                    <a:pt x="8107" y="1868"/>
                    <a:pt x="3337" y="0"/>
                    <a:pt x="1" y="433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6"/>
            <p:cNvSpPr/>
            <p:nvPr/>
          </p:nvSpPr>
          <p:spPr>
            <a:xfrm>
              <a:off x="4911592" y="3334426"/>
              <a:ext cx="88388" cy="101934"/>
            </a:xfrm>
            <a:custGeom>
              <a:avLst/>
              <a:gdLst/>
              <a:ahLst/>
              <a:cxnLst/>
              <a:rect l="l" t="t" r="r" b="b"/>
              <a:pathLst>
                <a:path w="5005" h="5772" fill="none" extrusionOk="0">
                  <a:moveTo>
                    <a:pt x="5004" y="5771"/>
                  </a:moveTo>
                  <a:cubicBezTo>
                    <a:pt x="5004" y="5771"/>
                    <a:pt x="3070" y="1635"/>
                    <a:pt x="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6"/>
            <p:cNvSpPr/>
            <p:nvPr/>
          </p:nvSpPr>
          <p:spPr>
            <a:xfrm>
              <a:off x="5180196" y="3036913"/>
              <a:ext cx="31258" cy="52486"/>
            </a:xfrm>
            <a:custGeom>
              <a:avLst/>
              <a:gdLst/>
              <a:ahLst/>
              <a:cxnLst/>
              <a:rect l="l" t="t" r="r" b="b"/>
              <a:pathLst>
                <a:path w="1770" h="2972" extrusionOk="0">
                  <a:moveTo>
                    <a:pt x="892" y="0"/>
                  </a:moveTo>
                  <a:cubicBezTo>
                    <a:pt x="447" y="0"/>
                    <a:pt x="0" y="310"/>
                    <a:pt x="35" y="903"/>
                  </a:cubicBezTo>
                  <a:cubicBezTo>
                    <a:pt x="68" y="1365"/>
                    <a:pt x="526" y="2971"/>
                    <a:pt x="988" y="2971"/>
                  </a:cubicBezTo>
                  <a:cubicBezTo>
                    <a:pt x="993" y="2971"/>
                    <a:pt x="998" y="2971"/>
                    <a:pt x="1002" y="2971"/>
                  </a:cubicBezTo>
                  <a:cubicBezTo>
                    <a:pt x="1503" y="2937"/>
                    <a:pt x="1770" y="1269"/>
                    <a:pt x="1736" y="802"/>
                  </a:cubicBezTo>
                  <a:cubicBezTo>
                    <a:pt x="1704" y="260"/>
                    <a:pt x="1299" y="0"/>
                    <a:pt x="89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6"/>
            <p:cNvSpPr/>
            <p:nvPr/>
          </p:nvSpPr>
          <p:spPr>
            <a:xfrm>
              <a:off x="5183745" y="3069337"/>
              <a:ext cx="31276" cy="52856"/>
            </a:xfrm>
            <a:custGeom>
              <a:avLst/>
              <a:gdLst/>
              <a:ahLst/>
              <a:cxnLst/>
              <a:rect l="l" t="t" r="r" b="b"/>
              <a:pathLst>
                <a:path w="1771" h="2993" extrusionOk="0">
                  <a:moveTo>
                    <a:pt x="748" y="0"/>
                  </a:moveTo>
                  <a:cubicBezTo>
                    <a:pt x="744" y="0"/>
                    <a:pt x="739" y="0"/>
                    <a:pt x="735" y="1"/>
                  </a:cubicBezTo>
                  <a:cubicBezTo>
                    <a:pt x="268" y="34"/>
                    <a:pt x="1" y="1735"/>
                    <a:pt x="34" y="2202"/>
                  </a:cubicBezTo>
                  <a:cubicBezTo>
                    <a:pt x="66" y="2740"/>
                    <a:pt x="465" y="2992"/>
                    <a:pt x="868" y="2992"/>
                  </a:cubicBezTo>
                  <a:cubicBezTo>
                    <a:pt x="1316" y="2992"/>
                    <a:pt x="1770" y="2681"/>
                    <a:pt x="1735" y="2102"/>
                  </a:cubicBezTo>
                  <a:cubicBezTo>
                    <a:pt x="1702" y="1640"/>
                    <a:pt x="1211" y="0"/>
                    <a:pt x="74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6"/>
            <p:cNvSpPr/>
            <p:nvPr/>
          </p:nvSpPr>
          <p:spPr>
            <a:xfrm>
              <a:off x="5149380" y="3066335"/>
              <a:ext cx="58543" cy="29563"/>
            </a:xfrm>
            <a:custGeom>
              <a:avLst/>
              <a:gdLst/>
              <a:ahLst/>
              <a:cxnLst/>
              <a:rect l="l" t="t" r="r" b="b"/>
              <a:pathLst>
                <a:path w="3315" h="1674" extrusionOk="0">
                  <a:moveTo>
                    <a:pt x="1202" y="1"/>
                  </a:moveTo>
                  <a:cubicBezTo>
                    <a:pt x="1169" y="1"/>
                    <a:pt x="1139" y="2"/>
                    <a:pt x="1113" y="4"/>
                  </a:cubicBezTo>
                  <a:cubicBezTo>
                    <a:pt x="1" y="69"/>
                    <a:pt x="75" y="1674"/>
                    <a:pt x="1147" y="1674"/>
                  </a:cubicBezTo>
                  <a:cubicBezTo>
                    <a:pt x="1169" y="1674"/>
                    <a:pt x="1191" y="1673"/>
                    <a:pt x="1213" y="1672"/>
                  </a:cubicBezTo>
                  <a:cubicBezTo>
                    <a:pt x="1680" y="1672"/>
                    <a:pt x="3314" y="1171"/>
                    <a:pt x="3281" y="704"/>
                  </a:cubicBezTo>
                  <a:cubicBezTo>
                    <a:pt x="3250" y="263"/>
                    <a:pt x="1762" y="1"/>
                    <a:pt x="120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6"/>
            <p:cNvSpPr/>
            <p:nvPr/>
          </p:nvSpPr>
          <p:spPr>
            <a:xfrm>
              <a:off x="5187277" y="3062820"/>
              <a:ext cx="58543" cy="30146"/>
            </a:xfrm>
            <a:custGeom>
              <a:avLst/>
              <a:gdLst/>
              <a:ahLst/>
              <a:cxnLst/>
              <a:rect l="l" t="t" r="r" b="b"/>
              <a:pathLst>
                <a:path w="3315" h="1707" extrusionOk="0">
                  <a:moveTo>
                    <a:pt x="2167" y="1"/>
                  </a:moveTo>
                  <a:cubicBezTo>
                    <a:pt x="2146" y="1"/>
                    <a:pt x="2124" y="1"/>
                    <a:pt x="2102" y="3"/>
                  </a:cubicBezTo>
                  <a:cubicBezTo>
                    <a:pt x="1635" y="36"/>
                    <a:pt x="1" y="503"/>
                    <a:pt x="1" y="970"/>
                  </a:cubicBezTo>
                  <a:cubicBezTo>
                    <a:pt x="33" y="1413"/>
                    <a:pt x="1567" y="1706"/>
                    <a:pt x="2122" y="1706"/>
                  </a:cubicBezTo>
                  <a:cubicBezTo>
                    <a:pt x="2152" y="1706"/>
                    <a:pt x="2179" y="1705"/>
                    <a:pt x="2202" y="1704"/>
                  </a:cubicBezTo>
                  <a:cubicBezTo>
                    <a:pt x="3315" y="1638"/>
                    <a:pt x="3240" y="1"/>
                    <a:pt x="21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6"/>
            <p:cNvSpPr/>
            <p:nvPr/>
          </p:nvSpPr>
          <p:spPr>
            <a:xfrm>
              <a:off x="5179030" y="3061619"/>
              <a:ext cx="41554" cy="35567"/>
            </a:xfrm>
            <a:custGeom>
              <a:avLst/>
              <a:gdLst/>
              <a:ahLst/>
              <a:cxnLst/>
              <a:rect l="l" t="t" r="r" b="b"/>
              <a:pathLst>
                <a:path w="2353" h="2014" extrusionOk="0">
                  <a:moveTo>
                    <a:pt x="1079" y="1"/>
                  </a:moveTo>
                  <a:cubicBezTo>
                    <a:pt x="1053" y="1"/>
                    <a:pt x="1028" y="2"/>
                    <a:pt x="1002" y="4"/>
                  </a:cubicBezTo>
                  <a:cubicBezTo>
                    <a:pt x="435" y="37"/>
                    <a:pt x="1" y="504"/>
                    <a:pt x="34" y="1071"/>
                  </a:cubicBezTo>
                  <a:cubicBezTo>
                    <a:pt x="77" y="1654"/>
                    <a:pt x="554" y="2014"/>
                    <a:pt x="1048" y="2014"/>
                  </a:cubicBezTo>
                  <a:cubicBezTo>
                    <a:pt x="1316" y="2014"/>
                    <a:pt x="1590" y="1907"/>
                    <a:pt x="1802" y="1672"/>
                  </a:cubicBezTo>
                  <a:cubicBezTo>
                    <a:pt x="2352" y="1025"/>
                    <a:pt x="1898" y="1"/>
                    <a:pt x="10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6"/>
            <p:cNvSpPr/>
            <p:nvPr/>
          </p:nvSpPr>
          <p:spPr>
            <a:xfrm>
              <a:off x="5034097" y="3140593"/>
              <a:ext cx="31258" cy="53051"/>
            </a:xfrm>
            <a:custGeom>
              <a:avLst/>
              <a:gdLst/>
              <a:ahLst/>
              <a:cxnLst/>
              <a:rect l="l" t="t" r="r" b="b"/>
              <a:pathLst>
                <a:path w="1770" h="3004" extrusionOk="0">
                  <a:moveTo>
                    <a:pt x="892" y="0"/>
                  </a:moveTo>
                  <a:cubicBezTo>
                    <a:pt x="448" y="0"/>
                    <a:pt x="1" y="310"/>
                    <a:pt x="35" y="902"/>
                  </a:cubicBezTo>
                  <a:cubicBezTo>
                    <a:pt x="69" y="1369"/>
                    <a:pt x="536" y="3004"/>
                    <a:pt x="1003" y="3004"/>
                  </a:cubicBezTo>
                  <a:cubicBezTo>
                    <a:pt x="1470" y="2971"/>
                    <a:pt x="1770" y="1269"/>
                    <a:pt x="1737" y="802"/>
                  </a:cubicBezTo>
                  <a:cubicBezTo>
                    <a:pt x="1705" y="260"/>
                    <a:pt x="1299" y="0"/>
                    <a:pt x="89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6"/>
            <p:cNvSpPr/>
            <p:nvPr/>
          </p:nvSpPr>
          <p:spPr>
            <a:xfrm>
              <a:off x="5037664" y="3173599"/>
              <a:ext cx="30675" cy="52486"/>
            </a:xfrm>
            <a:custGeom>
              <a:avLst/>
              <a:gdLst/>
              <a:ahLst/>
              <a:cxnLst/>
              <a:rect l="l" t="t" r="r" b="b"/>
              <a:pathLst>
                <a:path w="1737" h="2972" extrusionOk="0">
                  <a:moveTo>
                    <a:pt x="748" y="0"/>
                  </a:moveTo>
                  <a:cubicBezTo>
                    <a:pt x="743" y="0"/>
                    <a:pt x="739" y="0"/>
                    <a:pt x="734" y="1"/>
                  </a:cubicBezTo>
                  <a:cubicBezTo>
                    <a:pt x="267" y="1"/>
                    <a:pt x="0" y="1702"/>
                    <a:pt x="0" y="2169"/>
                  </a:cubicBezTo>
                  <a:cubicBezTo>
                    <a:pt x="48" y="2711"/>
                    <a:pt x="454" y="2971"/>
                    <a:pt x="858" y="2971"/>
                  </a:cubicBezTo>
                  <a:cubicBezTo>
                    <a:pt x="1298" y="2971"/>
                    <a:pt x="1736" y="2661"/>
                    <a:pt x="1701" y="2069"/>
                  </a:cubicBezTo>
                  <a:cubicBezTo>
                    <a:pt x="1701" y="1607"/>
                    <a:pt x="1211" y="0"/>
                    <a:pt x="74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6"/>
            <p:cNvSpPr/>
            <p:nvPr/>
          </p:nvSpPr>
          <p:spPr>
            <a:xfrm>
              <a:off x="5003281" y="3170032"/>
              <a:ext cx="58543" cy="30128"/>
            </a:xfrm>
            <a:custGeom>
              <a:avLst/>
              <a:gdLst/>
              <a:ahLst/>
              <a:cxnLst/>
              <a:rect l="l" t="t" r="r" b="b"/>
              <a:pathLst>
                <a:path w="3315" h="1706" extrusionOk="0">
                  <a:moveTo>
                    <a:pt x="1193" y="0"/>
                  </a:moveTo>
                  <a:cubicBezTo>
                    <a:pt x="1164" y="0"/>
                    <a:pt x="1137" y="1"/>
                    <a:pt x="1113" y="3"/>
                  </a:cubicBezTo>
                  <a:cubicBezTo>
                    <a:pt x="1" y="68"/>
                    <a:pt x="76" y="1706"/>
                    <a:pt x="1149" y="1706"/>
                  </a:cubicBezTo>
                  <a:cubicBezTo>
                    <a:pt x="1170" y="1706"/>
                    <a:pt x="1192" y="1705"/>
                    <a:pt x="1213" y="1704"/>
                  </a:cubicBezTo>
                  <a:cubicBezTo>
                    <a:pt x="1680" y="1670"/>
                    <a:pt x="3315" y="1203"/>
                    <a:pt x="3281" y="736"/>
                  </a:cubicBezTo>
                  <a:cubicBezTo>
                    <a:pt x="3250" y="293"/>
                    <a:pt x="1745" y="0"/>
                    <a:pt x="119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6"/>
            <p:cNvSpPr/>
            <p:nvPr/>
          </p:nvSpPr>
          <p:spPr>
            <a:xfrm>
              <a:off x="5041196" y="3167083"/>
              <a:ext cx="58525" cy="29563"/>
            </a:xfrm>
            <a:custGeom>
              <a:avLst/>
              <a:gdLst/>
              <a:ahLst/>
              <a:cxnLst/>
              <a:rect l="l" t="t" r="r" b="b"/>
              <a:pathLst>
                <a:path w="3314" h="1674" extrusionOk="0">
                  <a:moveTo>
                    <a:pt x="2167" y="1"/>
                  </a:moveTo>
                  <a:cubicBezTo>
                    <a:pt x="2146" y="1"/>
                    <a:pt x="2124" y="2"/>
                    <a:pt x="2102" y="3"/>
                  </a:cubicBezTo>
                  <a:cubicBezTo>
                    <a:pt x="1635" y="3"/>
                    <a:pt x="0" y="503"/>
                    <a:pt x="34" y="970"/>
                  </a:cubicBezTo>
                  <a:cubicBezTo>
                    <a:pt x="34" y="1411"/>
                    <a:pt x="1549" y="1673"/>
                    <a:pt x="2112" y="1673"/>
                  </a:cubicBezTo>
                  <a:cubicBezTo>
                    <a:pt x="2146" y="1673"/>
                    <a:pt x="2176" y="1673"/>
                    <a:pt x="2202" y="1671"/>
                  </a:cubicBezTo>
                  <a:cubicBezTo>
                    <a:pt x="3314" y="1605"/>
                    <a:pt x="3239" y="1"/>
                    <a:pt x="216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6"/>
            <p:cNvSpPr/>
            <p:nvPr/>
          </p:nvSpPr>
          <p:spPr>
            <a:xfrm>
              <a:off x="5032949" y="3165335"/>
              <a:ext cx="41678" cy="35956"/>
            </a:xfrm>
            <a:custGeom>
              <a:avLst/>
              <a:gdLst/>
              <a:ahLst/>
              <a:cxnLst/>
              <a:rect l="l" t="t" r="r" b="b"/>
              <a:pathLst>
                <a:path w="2360" h="2036" extrusionOk="0">
                  <a:moveTo>
                    <a:pt x="1009" y="1"/>
                  </a:moveTo>
                  <a:cubicBezTo>
                    <a:pt x="995" y="1"/>
                    <a:pt x="981" y="1"/>
                    <a:pt x="968" y="2"/>
                  </a:cubicBezTo>
                  <a:cubicBezTo>
                    <a:pt x="434" y="68"/>
                    <a:pt x="0" y="535"/>
                    <a:pt x="34" y="1069"/>
                  </a:cubicBezTo>
                  <a:cubicBezTo>
                    <a:pt x="77" y="1660"/>
                    <a:pt x="566" y="2036"/>
                    <a:pt x="1058" y="2036"/>
                  </a:cubicBezTo>
                  <a:cubicBezTo>
                    <a:pt x="1315" y="2036"/>
                    <a:pt x="1573" y="1932"/>
                    <a:pt x="1768" y="1703"/>
                  </a:cubicBezTo>
                  <a:cubicBezTo>
                    <a:pt x="2360" y="1046"/>
                    <a:pt x="1883" y="1"/>
                    <a:pt x="10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6"/>
            <p:cNvSpPr/>
            <p:nvPr/>
          </p:nvSpPr>
          <p:spPr>
            <a:xfrm>
              <a:off x="4894480" y="3291972"/>
              <a:ext cx="31276" cy="52486"/>
            </a:xfrm>
            <a:custGeom>
              <a:avLst/>
              <a:gdLst/>
              <a:ahLst/>
              <a:cxnLst/>
              <a:rect l="l" t="t" r="r" b="b"/>
              <a:pathLst>
                <a:path w="1771" h="2972" extrusionOk="0">
                  <a:moveTo>
                    <a:pt x="893" y="1"/>
                  </a:moveTo>
                  <a:cubicBezTo>
                    <a:pt x="448" y="1"/>
                    <a:pt x="1" y="311"/>
                    <a:pt x="36" y="903"/>
                  </a:cubicBezTo>
                  <a:cubicBezTo>
                    <a:pt x="69" y="1365"/>
                    <a:pt x="527" y="2972"/>
                    <a:pt x="989" y="2972"/>
                  </a:cubicBezTo>
                  <a:cubicBezTo>
                    <a:pt x="994" y="2972"/>
                    <a:pt x="998" y="2972"/>
                    <a:pt x="1003" y="2971"/>
                  </a:cubicBezTo>
                  <a:cubicBezTo>
                    <a:pt x="1470" y="2971"/>
                    <a:pt x="1770" y="1270"/>
                    <a:pt x="1737" y="803"/>
                  </a:cubicBezTo>
                  <a:cubicBezTo>
                    <a:pt x="1705" y="261"/>
                    <a:pt x="1300" y="1"/>
                    <a:pt x="89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6"/>
            <p:cNvSpPr/>
            <p:nvPr/>
          </p:nvSpPr>
          <p:spPr>
            <a:xfrm>
              <a:off x="4898047" y="3324413"/>
              <a:ext cx="31258" cy="53051"/>
            </a:xfrm>
            <a:custGeom>
              <a:avLst/>
              <a:gdLst/>
              <a:ahLst/>
              <a:cxnLst/>
              <a:rect l="l" t="t" r="r" b="b"/>
              <a:pathLst>
                <a:path w="1770" h="3004" extrusionOk="0">
                  <a:moveTo>
                    <a:pt x="734" y="0"/>
                  </a:moveTo>
                  <a:cubicBezTo>
                    <a:pt x="267" y="34"/>
                    <a:pt x="1" y="1735"/>
                    <a:pt x="34" y="2202"/>
                  </a:cubicBezTo>
                  <a:cubicBezTo>
                    <a:pt x="66" y="2744"/>
                    <a:pt x="471" y="3004"/>
                    <a:pt x="878" y="3004"/>
                  </a:cubicBezTo>
                  <a:cubicBezTo>
                    <a:pt x="1323" y="3004"/>
                    <a:pt x="1770" y="2694"/>
                    <a:pt x="1735" y="2102"/>
                  </a:cubicBezTo>
                  <a:cubicBezTo>
                    <a:pt x="1702" y="1635"/>
                    <a:pt x="1201" y="0"/>
                    <a:pt x="73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6"/>
            <p:cNvSpPr/>
            <p:nvPr/>
          </p:nvSpPr>
          <p:spPr>
            <a:xfrm>
              <a:off x="4863681" y="3320828"/>
              <a:ext cx="58543" cy="30146"/>
            </a:xfrm>
            <a:custGeom>
              <a:avLst/>
              <a:gdLst/>
              <a:ahLst/>
              <a:cxnLst/>
              <a:rect l="l" t="t" r="r" b="b"/>
              <a:pathLst>
                <a:path w="3315" h="1707" extrusionOk="0">
                  <a:moveTo>
                    <a:pt x="1192" y="1"/>
                  </a:moveTo>
                  <a:cubicBezTo>
                    <a:pt x="1163" y="1"/>
                    <a:pt x="1136" y="1"/>
                    <a:pt x="1113" y="3"/>
                  </a:cubicBezTo>
                  <a:cubicBezTo>
                    <a:pt x="0" y="68"/>
                    <a:pt x="75" y="1706"/>
                    <a:pt x="1148" y="1706"/>
                  </a:cubicBezTo>
                  <a:cubicBezTo>
                    <a:pt x="1169" y="1706"/>
                    <a:pt x="1191" y="1706"/>
                    <a:pt x="1213" y="1704"/>
                  </a:cubicBezTo>
                  <a:cubicBezTo>
                    <a:pt x="1680" y="1671"/>
                    <a:pt x="3314" y="1204"/>
                    <a:pt x="3281" y="737"/>
                  </a:cubicBezTo>
                  <a:cubicBezTo>
                    <a:pt x="3249" y="294"/>
                    <a:pt x="1744" y="1"/>
                    <a:pt x="119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6"/>
            <p:cNvSpPr/>
            <p:nvPr/>
          </p:nvSpPr>
          <p:spPr>
            <a:xfrm>
              <a:off x="4900996" y="3317897"/>
              <a:ext cx="58543" cy="30128"/>
            </a:xfrm>
            <a:custGeom>
              <a:avLst/>
              <a:gdLst/>
              <a:ahLst/>
              <a:cxnLst/>
              <a:rect l="l" t="t" r="r" b="b"/>
              <a:pathLst>
                <a:path w="3315" h="1706" extrusionOk="0">
                  <a:moveTo>
                    <a:pt x="2166" y="0"/>
                  </a:moveTo>
                  <a:cubicBezTo>
                    <a:pt x="2145" y="0"/>
                    <a:pt x="2124" y="1"/>
                    <a:pt x="2102" y="2"/>
                  </a:cubicBezTo>
                  <a:lnTo>
                    <a:pt x="2135" y="2"/>
                  </a:lnTo>
                  <a:cubicBezTo>
                    <a:pt x="1668" y="36"/>
                    <a:pt x="0" y="503"/>
                    <a:pt x="34" y="970"/>
                  </a:cubicBezTo>
                  <a:cubicBezTo>
                    <a:pt x="65" y="1413"/>
                    <a:pt x="1600" y="1706"/>
                    <a:pt x="2155" y="1706"/>
                  </a:cubicBezTo>
                  <a:cubicBezTo>
                    <a:pt x="2185" y="1706"/>
                    <a:pt x="2212" y="1705"/>
                    <a:pt x="2235" y="1703"/>
                  </a:cubicBezTo>
                  <a:cubicBezTo>
                    <a:pt x="3315" y="1638"/>
                    <a:pt x="3239" y="0"/>
                    <a:pt x="216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6"/>
            <p:cNvSpPr/>
            <p:nvPr/>
          </p:nvSpPr>
          <p:spPr>
            <a:xfrm>
              <a:off x="4893932" y="3316731"/>
              <a:ext cx="41660" cy="35532"/>
            </a:xfrm>
            <a:custGeom>
              <a:avLst/>
              <a:gdLst/>
              <a:ahLst/>
              <a:cxnLst/>
              <a:rect l="l" t="t" r="r" b="b"/>
              <a:pathLst>
                <a:path w="2359" h="2012" extrusionOk="0">
                  <a:moveTo>
                    <a:pt x="1010" y="1"/>
                  </a:moveTo>
                  <a:cubicBezTo>
                    <a:pt x="996" y="1"/>
                    <a:pt x="982" y="1"/>
                    <a:pt x="967" y="2"/>
                  </a:cubicBezTo>
                  <a:cubicBezTo>
                    <a:pt x="400" y="35"/>
                    <a:pt x="0" y="502"/>
                    <a:pt x="33" y="1069"/>
                  </a:cubicBezTo>
                  <a:cubicBezTo>
                    <a:pt x="55" y="1652"/>
                    <a:pt x="524" y="2011"/>
                    <a:pt x="1015" y="2011"/>
                  </a:cubicBezTo>
                  <a:cubicBezTo>
                    <a:pt x="1282" y="2011"/>
                    <a:pt x="1556" y="1905"/>
                    <a:pt x="1768" y="1669"/>
                  </a:cubicBezTo>
                  <a:cubicBezTo>
                    <a:pt x="2359" y="1013"/>
                    <a:pt x="1884" y="1"/>
                    <a:pt x="101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6"/>
            <p:cNvSpPr/>
            <p:nvPr/>
          </p:nvSpPr>
          <p:spPr>
            <a:xfrm>
              <a:off x="5154271" y="2911441"/>
              <a:ext cx="31258" cy="52486"/>
            </a:xfrm>
            <a:custGeom>
              <a:avLst/>
              <a:gdLst/>
              <a:ahLst/>
              <a:cxnLst/>
              <a:rect l="l" t="t" r="r" b="b"/>
              <a:pathLst>
                <a:path w="1770" h="2972" extrusionOk="0">
                  <a:moveTo>
                    <a:pt x="892" y="0"/>
                  </a:moveTo>
                  <a:cubicBezTo>
                    <a:pt x="447" y="0"/>
                    <a:pt x="0" y="310"/>
                    <a:pt x="35" y="902"/>
                  </a:cubicBezTo>
                  <a:cubicBezTo>
                    <a:pt x="68" y="1365"/>
                    <a:pt x="559" y="2971"/>
                    <a:pt x="1022" y="2971"/>
                  </a:cubicBezTo>
                  <a:cubicBezTo>
                    <a:pt x="1027" y="2971"/>
                    <a:pt x="1031" y="2971"/>
                    <a:pt x="1036" y="2971"/>
                  </a:cubicBezTo>
                  <a:cubicBezTo>
                    <a:pt x="1470" y="2937"/>
                    <a:pt x="1770" y="1269"/>
                    <a:pt x="1736" y="802"/>
                  </a:cubicBezTo>
                  <a:cubicBezTo>
                    <a:pt x="1705" y="260"/>
                    <a:pt x="1299" y="0"/>
                    <a:pt x="89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6"/>
            <p:cNvSpPr/>
            <p:nvPr/>
          </p:nvSpPr>
          <p:spPr>
            <a:xfrm>
              <a:off x="5158421" y="2943847"/>
              <a:ext cx="31258" cy="53086"/>
            </a:xfrm>
            <a:custGeom>
              <a:avLst/>
              <a:gdLst/>
              <a:ahLst/>
              <a:cxnLst/>
              <a:rect l="l" t="t" r="r" b="b"/>
              <a:pathLst>
                <a:path w="1770" h="3006" extrusionOk="0">
                  <a:moveTo>
                    <a:pt x="748" y="1"/>
                  </a:moveTo>
                  <a:cubicBezTo>
                    <a:pt x="744" y="1"/>
                    <a:pt x="739" y="1"/>
                    <a:pt x="734" y="1"/>
                  </a:cubicBezTo>
                  <a:cubicBezTo>
                    <a:pt x="267" y="35"/>
                    <a:pt x="0" y="1736"/>
                    <a:pt x="34" y="2203"/>
                  </a:cubicBezTo>
                  <a:cubicBezTo>
                    <a:pt x="66" y="2745"/>
                    <a:pt x="471" y="3005"/>
                    <a:pt x="878" y="3005"/>
                  </a:cubicBezTo>
                  <a:cubicBezTo>
                    <a:pt x="1323" y="3005"/>
                    <a:pt x="1770" y="2695"/>
                    <a:pt x="1735" y="2103"/>
                  </a:cubicBezTo>
                  <a:cubicBezTo>
                    <a:pt x="1702" y="1641"/>
                    <a:pt x="1211" y="1"/>
                    <a:pt x="7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6"/>
            <p:cNvSpPr/>
            <p:nvPr/>
          </p:nvSpPr>
          <p:spPr>
            <a:xfrm>
              <a:off x="5122872" y="2940863"/>
              <a:ext cx="59126" cy="29563"/>
            </a:xfrm>
            <a:custGeom>
              <a:avLst/>
              <a:gdLst/>
              <a:ahLst/>
              <a:cxnLst/>
              <a:rect l="l" t="t" r="r" b="b"/>
              <a:pathLst>
                <a:path w="3348" h="1674" extrusionOk="0">
                  <a:moveTo>
                    <a:pt x="1207" y="1"/>
                  </a:moveTo>
                  <a:cubicBezTo>
                    <a:pt x="1173" y="1"/>
                    <a:pt x="1141" y="2"/>
                    <a:pt x="1113" y="4"/>
                  </a:cubicBezTo>
                  <a:cubicBezTo>
                    <a:pt x="1" y="69"/>
                    <a:pt x="107" y="1673"/>
                    <a:pt x="1181" y="1673"/>
                  </a:cubicBezTo>
                  <a:cubicBezTo>
                    <a:pt x="1202" y="1673"/>
                    <a:pt x="1224" y="1673"/>
                    <a:pt x="1246" y="1672"/>
                  </a:cubicBezTo>
                  <a:cubicBezTo>
                    <a:pt x="1713" y="1672"/>
                    <a:pt x="3348" y="1171"/>
                    <a:pt x="3314" y="704"/>
                  </a:cubicBezTo>
                  <a:cubicBezTo>
                    <a:pt x="3283" y="263"/>
                    <a:pt x="1795" y="1"/>
                    <a:pt x="12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6"/>
            <p:cNvSpPr/>
            <p:nvPr/>
          </p:nvSpPr>
          <p:spPr>
            <a:xfrm>
              <a:off x="5161371" y="2937348"/>
              <a:ext cx="58543" cy="30093"/>
            </a:xfrm>
            <a:custGeom>
              <a:avLst/>
              <a:gdLst/>
              <a:ahLst/>
              <a:cxnLst/>
              <a:rect l="l" t="t" r="r" b="b"/>
              <a:pathLst>
                <a:path w="3315" h="1704" extrusionOk="0">
                  <a:moveTo>
                    <a:pt x="2166" y="1"/>
                  </a:moveTo>
                  <a:cubicBezTo>
                    <a:pt x="2145" y="1"/>
                    <a:pt x="2123" y="1"/>
                    <a:pt x="2102" y="3"/>
                  </a:cubicBezTo>
                  <a:cubicBezTo>
                    <a:pt x="1635" y="36"/>
                    <a:pt x="0" y="503"/>
                    <a:pt x="34" y="970"/>
                  </a:cubicBezTo>
                  <a:cubicBezTo>
                    <a:pt x="34" y="1437"/>
                    <a:pt x="1735" y="1704"/>
                    <a:pt x="2202" y="1704"/>
                  </a:cubicBezTo>
                  <a:cubicBezTo>
                    <a:pt x="3314" y="1638"/>
                    <a:pt x="3239" y="1"/>
                    <a:pt x="216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6"/>
            <p:cNvSpPr/>
            <p:nvPr/>
          </p:nvSpPr>
          <p:spPr>
            <a:xfrm>
              <a:off x="5153123" y="2936147"/>
              <a:ext cx="42101" cy="35567"/>
            </a:xfrm>
            <a:custGeom>
              <a:avLst/>
              <a:gdLst/>
              <a:ahLst/>
              <a:cxnLst/>
              <a:rect l="l" t="t" r="r" b="b"/>
              <a:pathLst>
                <a:path w="2384" h="2014" extrusionOk="0">
                  <a:moveTo>
                    <a:pt x="1078" y="1"/>
                  </a:moveTo>
                  <a:cubicBezTo>
                    <a:pt x="1053" y="1"/>
                    <a:pt x="1027" y="2"/>
                    <a:pt x="1001" y="4"/>
                  </a:cubicBezTo>
                  <a:cubicBezTo>
                    <a:pt x="434" y="37"/>
                    <a:pt x="0" y="504"/>
                    <a:pt x="34" y="1071"/>
                  </a:cubicBezTo>
                  <a:cubicBezTo>
                    <a:pt x="77" y="1654"/>
                    <a:pt x="553" y="2014"/>
                    <a:pt x="1047" y="2014"/>
                  </a:cubicBezTo>
                  <a:cubicBezTo>
                    <a:pt x="1316" y="2014"/>
                    <a:pt x="1590" y="1907"/>
                    <a:pt x="1801" y="1672"/>
                  </a:cubicBezTo>
                  <a:cubicBezTo>
                    <a:pt x="2384" y="1025"/>
                    <a:pt x="1899" y="1"/>
                    <a:pt x="107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6"/>
            <p:cNvSpPr/>
            <p:nvPr/>
          </p:nvSpPr>
          <p:spPr>
            <a:xfrm>
              <a:off x="5089460" y="2980032"/>
              <a:ext cx="30693" cy="52803"/>
            </a:xfrm>
            <a:custGeom>
              <a:avLst/>
              <a:gdLst/>
              <a:ahLst/>
              <a:cxnLst/>
              <a:rect l="l" t="t" r="r" b="b"/>
              <a:pathLst>
                <a:path w="1738" h="2990" extrusionOk="0">
                  <a:moveTo>
                    <a:pt x="911" y="1"/>
                  </a:moveTo>
                  <a:cubicBezTo>
                    <a:pt x="461" y="1"/>
                    <a:pt x="1" y="321"/>
                    <a:pt x="36" y="921"/>
                  </a:cubicBezTo>
                  <a:cubicBezTo>
                    <a:pt x="69" y="1384"/>
                    <a:pt x="527" y="2990"/>
                    <a:pt x="989" y="2990"/>
                  </a:cubicBezTo>
                  <a:cubicBezTo>
                    <a:pt x="994" y="2990"/>
                    <a:pt x="999" y="2990"/>
                    <a:pt x="1003" y="2989"/>
                  </a:cubicBezTo>
                  <a:cubicBezTo>
                    <a:pt x="1470" y="2956"/>
                    <a:pt x="1737" y="1288"/>
                    <a:pt x="1737" y="788"/>
                  </a:cubicBezTo>
                  <a:cubicBezTo>
                    <a:pt x="1706" y="254"/>
                    <a:pt x="1312" y="1"/>
                    <a:pt x="91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6"/>
            <p:cNvSpPr/>
            <p:nvPr/>
          </p:nvSpPr>
          <p:spPr>
            <a:xfrm>
              <a:off x="5093028" y="3012773"/>
              <a:ext cx="30693" cy="52574"/>
            </a:xfrm>
            <a:custGeom>
              <a:avLst/>
              <a:gdLst/>
              <a:ahLst/>
              <a:cxnLst/>
              <a:rect l="l" t="t" r="r" b="b"/>
              <a:pathLst>
                <a:path w="1738" h="2977" extrusionOk="0">
                  <a:moveTo>
                    <a:pt x="749" y="1"/>
                  </a:moveTo>
                  <a:cubicBezTo>
                    <a:pt x="744" y="1"/>
                    <a:pt x="739" y="1"/>
                    <a:pt x="735" y="1"/>
                  </a:cubicBezTo>
                  <a:cubicBezTo>
                    <a:pt x="268" y="35"/>
                    <a:pt x="1" y="1736"/>
                    <a:pt x="1" y="2203"/>
                  </a:cubicBezTo>
                  <a:cubicBezTo>
                    <a:pt x="48" y="2725"/>
                    <a:pt x="448" y="2976"/>
                    <a:pt x="848" y="2976"/>
                  </a:cubicBezTo>
                  <a:cubicBezTo>
                    <a:pt x="1292" y="2976"/>
                    <a:pt x="1737" y="2666"/>
                    <a:pt x="1702" y="2069"/>
                  </a:cubicBezTo>
                  <a:lnTo>
                    <a:pt x="1702" y="2069"/>
                  </a:lnTo>
                  <a:lnTo>
                    <a:pt x="1702" y="2103"/>
                  </a:lnTo>
                  <a:cubicBezTo>
                    <a:pt x="1702" y="1607"/>
                    <a:pt x="1212" y="1"/>
                    <a:pt x="74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6"/>
            <p:cNvSpPr/>
            <p:nvPr/>
          </p:nvSpPr>
          <p:spPr>
            <a:xfrm>
              <a:off x="5058079" y="3009258"/>
              <a:ext cx="59126" cy="30093"/>
            </a:xfrm>
            <a:custGeom>
              <a:avLst/>
              <a:gdLst/>
              <a:ahLst/>
              <a:cxnLst/>
              <a:rect l="l" t="t" r="r" b="b"/>
              <a:pathLst>
                <a:path w="3348" h="1704" extrusionOk="0">
                  <a:moveTo>
                    <a:pt x="1112" y="0"/>
                  </a:moveTo>
                  <a:cubicBezTo>
                    <a:pt x="1" y="98"/>
                    <a:pt x="107" y="1703"/>
                    <a:pt x="1180" y="1703"/>
                  </a:cubicBezTo>
                  <a:cubicBezTo>
                    <a:pt x="1202" y="1703"/>
                    <a:pt x="1224" y="1703"/>
                    <a:pt x="1246" y="1701"/>
                  </a:cubicBezTo>
                  <a:cubicBezTo>
                    <a:pt x="1713" y="1701"/>
                    <a:pt x="3347" y="1201"/>
                    <a:pt x="3314" y="734"/>
                  </a:cubicBezTo>
                  <a:cubicBezTo>
                    <a:pt x="3281" y="267"/>
                    <a:pt x="1613" y="0"/>
                    <a:pt x="111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6"/>
            <p:cNvSpPr/>
            <p:nvPr/>
          </p:nvSpPr>
          <p:spPr>
            <a:xfrm>
              <a:off x="5095977" y="3006274"/>
              <a:ext cx="58561" cy="30093"/>
            </a:xfrm>
            <a:custGeom>
              <a:avLst/>
              <a:gdLst/>
              <a:ahLst/>
              <a:cxnLst/>
              <a:rect l="l" t="t" r="r" b="b"/>
              <a:pathLst>
                <a:path w="3316" h="1704" extrusionOk="0">
                  <a:moveTo>
                    <a:pt x="2166" y="0"/>
                  </a:moveTo>
                  <a:cubicBezTo>
                    <a:pt x="2145" y="0"/>
                    <a:pt x="2124" y="1"/>
                    <a:pt x="2102" y="2"/>
                  </a:cubicBezTo>
                  <a:lnTo>
                    <a:pt x="2135" y="2"/>
                  </a:lnTo>
                  <a:cubicBezTo>
                    <a:pt x="1668" y="36"/>
                    <a:pt x="1" y="503"/>
                    <a:pt x="34" y="970"/>
                  </a:cubicBezTo>
                  <a:cubicBezTo>
                    <a:pt x="67" y="1437"/>
                    <a:pt x="1768" y="1704"/>
                    <a:pt x="2235" y="1704"/>
                  </a:cubicBezTo>
                  <a:cubicBezTo>
                    <a:pt x="3315" y="1638"/>
                    <a:pt x="3240" y="0"/>
                    <a:pt x="216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6"/>
            <p:cNvSpPr/>
            <p:nvPr/>
          </p:nvSpPr>
          <p:spPr>
            <a:xfrm>
              <a:off x="5088312" y="3005073"/>
              <a:ext cx="41554" cy="35567"/>
            </a:xfrm>
            <a:custGeom>
              <a:avLst/>
              <a:gdLst/>
              <a:ahLst/>
              <a:cxnLst/>
              <a:rect l="l" t="t" r="r" b="b"/>
              <a:pathLst>
                <a:path w="2353" h="2014" extrusionOk="0">
                  <a:moveTo>
                    <a:pt x="1048" y="1"/>
                  </a:moveTo>
                  <a:cubicBezTo>
                    <a:pt x="1022" y="1"/>
                    <a:pt x="995" y="2"/>
                    <a:pt x="968" y="4"/>
                  </a:cubicBezTo>
                  <a:cubicBezTo>
                    <a:pt x="435" y="37"/>
                    <a:pt x="1" y="504"/>
                    <a:pt x="34" y="1071"/>
                  </a:cubicBezTo>
                  <a:cubicBezTo>
                    <a:pt x="77" y="1654"/>
                    <a:pt x="554" y="2013"/>
                    <a:pt x="1048" y="2013"/>
                  </a:cubicBezTo>
                  <a:cubicBezTo>
                    <a:pt x="1316" y="2013"/>
                    <a:pt x="1590" y="1907"/>
                    <a:pt x="1802" y="1671"/>
                  </a:cubicBezTo>
                  <a:cubicBezTo>
                    <a:pt x="2352" y="1024"/>
                    <a:pt x="1898" y="1"/>
                    <a:pt x="10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6"/>
            <p:cNvSpPr/>
            <p:nvPr/>
          </p:nvSpPr>
          <p:spPr>
            <a:xfrm>
              <a:off x="5138943" y="3318179"/>
              <a:ext cx="31276" cy="52786"/>
            </a:xfrm>
            <a:custGeom>
              <a:avLst/>
              <a:gdLst/>
              <a:ahLst/>
              <a:cxnLst/>
              <a:rect l="l" t="t" r="r" b="b"/>
              <a:pathLst>
                <a:path w="1771" h="2989" extrusionOk="0">
                  <a:moveTo>
                    <a:pt x="911" y="0"/>
                  </a:moveTo>
                  <a:cubicBezTo>
                    <a:pt x="461" y="0"/>
                    <a:pt x="1" y="320"/>
                    <a:pt x="36" y="920"/>
                  </a:cubicBezTo>
                  <a:cubicBezTo>
                    <a:pt x="69" y="1383"/>
                    <a:pt x="527" y="2989"/>
                    <a:pt x="989" y="2989"/>
                  </a:cubicBezTo>
                  <a:cubicBezTo>
                    <a:pt x="994" y="2989"/>
                    <a:pt x="999" y="2989"/>
                    <a:pt x="1003" y="2988"/>
                  </a:cubicBezTo>
                  <a:cubicBezTo>
                    <a:pt x="1504" y="2955"/>
                    <a:pt x="1771" y="1287"/>
                    <a:pt x="1737" y="787"/>
                  </a:cubicBezTo>
                  <a:cubicBezTo>
                    <a:pt x="1706" y="253"/>
                    <a:pt x="1312" y="0"/>
                    <a:pt x="91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6"/>
            <p:cNvSpPr/>
            <p:nvPr/>
          </p:nvSpPr>
          <p:spPr>
            <a:xfrm>
              <a:off x="5142510" y="3350903"/>
              <a:ext cx="31276" cy="52574"/>
            </a:xfrm>
            <a:custGeom>
              <a:avLst/>
              <a:gdLst/>
              <a:ahLst/>
              <a:cxnLst/>
              <a:rect l="l" t="t" r="r" b="b"/>
              <a:pathLst>
                <a:path w="1771" h="2977" extrusionOk="0">
                  <a:moveTo>
                    <a:pt x="748" y="1"/>
                  </a:moveTo>
                  <a:cubicBezTo>
                    <a:pt x="744" y="1"/>
                    <a:pt x="739" y="1"/>
                    <a:pt x="735" y="1"/>
                  </a:cubicBezTo>
                  <a:cubicBezTo>
                    <a:pt x="268" y="35"/>
                    <a:pt x="1" y="1736"/>
                    <a:pt x="34" y="2203"/>
                  </a:cubicBezTo>
                  <a:cubicBezTo>
                    <a:pt x="66" y="2725"/>
                    <a:pt x="464" y="2977"/>
                    <a:pt x="868" y="2977"/>
                  </a:cubicBezTo>
                  <a:cubicBezTo>
                    <a:pt x="1316" y="2977"/>
                    <a:pt x="1770" y="2666"/>
                    <a:pt x="1735" y="2069"/>
                  </a:cubicBezTo>
                  <a:lnTo>
                    <a:pt x="1735" y="2069"/>
                  </a:lnTo>
                  <a:lnTo>
                    <a:pt x="1735" y="2103"/>
                  </a:lnTo>
                  <a:cubicBezTo>
                    <a:pt x="1702" y="1640"/>
                    <a:pt x="1211" y="1"/>
                    <a:pt x="7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6"/>
            <p:cNvSpPr/>
            <p:nvPr/>
          </p:nvSpPr>
          <p:spPr>
            <a:xfrm>
              <a:off x="5108144" y="3347388"/>
              <a:ext cx="58543" cy="30093"/>
            </a:xfrm>
            <a:custGeom>
              <a:avLst/>
              <a:gdLst/>
              <a:ahLst/>
              <a:cxnLst/>
              <a:rect l="l" t="t" r="r" b="b"/>
              <a:pathLst>
                <a:path w="3315" h="1704" extrusionOk="0">
                  <a:moveTo>
                    <a:pt x="1113" y="0"/>
                  </a:moveTo>
                  <a:cubicBezTo>
                    <a:pt x="1" y="98"/>
                    <a:pt x="75" y="1703"/>
                    <a:pt x="1147" y="1703"/>
                  </a:cubicBezTo>
                  <a:cubicBezTo>
                    <a:pt x="1169" y="1703"/>
                    <a:pt x="1191" y="1703"/>
                    <a:pt x="1213" y="1701"/>
                  </a:cubicBezTo>
                  <a:cubicBezTo>
                    <a:pt x="1680" y="1701"/>
                    <a:pt x="3314" y="1201"/>
                    <a:pt x="3281" y="734"/>
                  </a:cubicBezTo>
                  <a:cubicBezTo>
                    <a:pt x="3248" y="267"/>
                    <a:pt x="1580" y="0"/>
                    <a:pt x="111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6"/>
            <p:cNvSpPr/>
            <p:nvPr/>
          </p:nvSpPr>
          <p:spPr>
            <a:xfrm>
              <a:off x="5146042" y="3344404"/>
              <a:ext cx="58543" cy="30093"/>
            </a:xfrm>
            <a:custGeom>
              <a:avLst/>
              <a:gdLst/>
              <a:ahLst/>
              <a:cxnLst/>
              <a:rect l="l" t="t" r="r" b="b"/>
              <a:pathLst>
                <a:path w="3315" h="1704" extrusionOk="0">
                  <a:moveTo>
                    <a:pt x="2167" y="0"/>
                  </a:moveTo>
                  <a:cubicBezTo>
                    <a:pt x="2146" y="0"/>
                    <a:pt x="2124" y="1"/>
                    <a:pt x="2102" y="2"/>
                  </a:cubicBezTo>
                  <a:cubicBezTo>
                    <a:pt x="1635" y="36"/>
                    <a:pt x="1" y="503"/>
                    <a:pt x="1" y="970"/>
                  </a:cubicBezTo>
                  <a:cubicBezTo>
                    <a:pt x="34" y="1437"/>
                    <a:pt x="1735" y="1704"/>
                    <a:pt x="2202" y="1704"/>
                  </a:cubicBezTo>
                  <a:cubicBezTo>
                    <a:pt x="3315" y="1638"/>
                    <a:pt x="3240" y="0"/>
                    <a:pt x="216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6"/>
            <p:cNvSpPr/>
            <p:nvPr/>
          </p:nvSpPr>
          <p:spPr>
            <a:xfrm>
              <a:off x="5137795" y="3343203"/>
              <a:ext cx="41554" cy="35567"/>
            </a:xfrm>
            <a:custGeom>
              <a:avLst/>
              <a:gdLst/>
              <a:ahLst/>
              <a:cxnLst/>
              <a:rect l="l" t="t" r="r" b="b"/>
              <a:pathLst>
                <a:path w="2353" h="2014" extrusionOk="0">
                  <a:moveTo>
                    <a:pt x="1079" y="1"/>
                  </a:moveTo>
                  <a:cubicBezTo>
                    <a:pt x="1053" y="1"/>
                    <a:pt x="1028" y="2"/>
                    <a:pt x="1002" y="4"/>
                  </a:cubicBezTo>
                  <a:cubicBezTo>
                    <a:pt x="435" y="37"/>
                    <a:pt x="1" y="504"/>
                    <a:pt x="34" y="1071"/>
                  </a:cubicBezTo>
                  <a:cubicBezTo>
                    <a:pt x="77" y="1654"/>
                    <a:pt x="554" y="2013"/>
                    <a:pt x="1048" y="2013"/>
                  </a:cubicBezTo>
                  <a:cubicBezTo>
                    <a:pt x="1316" y="2013"/>
                    <a:pt x="1590" y="1907"/>
                    <a:pt x="1802" y="1671"/>
                  </a:cubicBezTo>
                  <a:cubicBezTo>
                    <a:pt x="2352" y="1024"/>
                    <a:pt x="1898" y="1"/>
                    <a:pt x="10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6"/>
            <p:cNvSpPr/>
            <p:nvPr/>
          </p:nvSpPr>
          <p:spPr>
            <a:xfrm>
              <a:off x="4970487" y="3074617"/>
              <a:ext cx="31258" cy="52486"/>
            </a:xfrm>
            <a:custGeom>
              <a:avLst/>
              <a:gdLst/>
              <a:ahLst/>
              <a:cxnLst/>
              <a:rect l="l" t="t" r="r" b="b"/>
              <a:pathLst>
                <a:path w="1770" h="2972" extrusionOk="0">
                  <a:moveTo>
                    <a:pt x="892" y="0"/>
                  </a:moveTo>
                  <a:cubicBezTo>
                    <a:pt x="447" y="0"/>
                    <a:pt x="0" y="310"/>
                    <a:pt x="35" y="902"/>
                  </a:cubicBezTo>
                  <a:cubicBezTo>
                    <a:pt x="68" y="1365"/>
                    <a:pt x="526" y="2971"/>
                    <a:pt x="988" y="2971"/>
                  </a:cubicBezTo>
                  <a:cubicBezTo>
                    <a:pt x="993" y="2971"/>
                    <a:pt x="997" y="2971"/>
                    <a:pt x="1002" y="2971"/>
                  </a:cubicBezTo>
                  <a:cubicBezTo>
                    <a:pt x="1469" y="2937"/>
                    <a:pt x="1769" y="1269"/>
                    <a:pt x="1736" y="802"/>
                  </a:cubicBezTo>
                  <a:cubicBezTo>
                    <a:pt x="1704" y="260"/>
                    <a:pt x="1299" y="0"/>
                    <a:pt x="89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6"/>
            <p:cNvSpPr/>
            <p:nvPr/>
          </p:nvSpPr>
          <p:spPr>
            <a:xfrm>
              <a:off x="4974037" y="3107022"/>
              <a:ext cx="31276" cy="52874"/>
            </a:xfrm>
            <a:custGeom>
              <a:avLst/>
              <a:gdLst/>
              <a:ahLst/>
              <a:cxnLst/>
              <a:rect l="l" t="t" r="r" b="b"/>
              <a:pathLst>
                <a:path w="1771" h="2994" extrusionOk="0">
                  <a:moveTo>
                    <a:pt x="782" y="1"/>
                  </a:moveTo>
                  <a:cubicBezTo>
                    <a:pt x="777" y="1"/>
                    <a:pt x="773" y="1"/>
                    <a:pt x="768" y="1"/>
                  </a:cubicBezTo>
                  <a:cubicBezTo>
                    <a:pt x="301" y="35"/>
                    <a:pt x="1" y="1736"/>
                    <a:pt x="34" y="2203"/>
                  </a:cubicBezTo>
                  <a:cubicBezTo>
                    <a:pt x="66" y="2741"/>
                    <a:pt x="464" y="2993"/>
                    <a:pt x="868" y="2993"/>
                  </a:cubicBezTo>
                  <a:cubicBezTo>
                    <a:pt x="1316" y="2993"/>
                    <a:pt x="1770" y="2682"/>
                    <a:pt x="1735" y="2103"/>
                  </a:cubicBezTo>
                  <a:cubicBezTo>
                    <a:pt x="1702" y="1608"/>
                    <a:pt x="1244" y="1"/>
                    <a:pt x="78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6"/>
            <p:cNvSpPr/>
            <p:nvPr/>
          </p:nvSpPr>
          <p:spPr>
            <a:xfrm>
              <a:off x="4939671" y="3103455"/>
              <a:ext cx="58543" cy="30146"/>
            </a:xfrm>
            <a:custGeom>
              <a:avLst/>
              <a:gdLst/>
              <a:ahLst/>
              <a:cxnLst/>
              <a:rect l="l" t="t" r="r" b="b"/>
              <a:pathLst>
                <a:path w="3315" h="1707" extrusionOk="0">
                  <a:moveTo>
                    <a:pt x="1193" y="1"/>
                  </a:moveTo>
                  <a:cubicBezTo>
                    <a:pt x="1163" y="1"/>
                    <a:pt x="1136" y="2"/>
                    <a:pt x="1113" y="3"/>
                  </a:cubicBezTo>
                  <a:cubicBezTo>
                    <a:pt x="0" y="69"/>
                    <a:pt x="75" y="1706"/>
                    <a:pt x="1149" y="1706"/>
                  </a:cubicBezTo>
                  <a:cubicBezTo>
                    <a:pt x="1170" y="1706"/>
                    <a:pt x="1191" y="1706"/>
                    <a:pt x="1213" y="1704"/>
                  </a:cubicBezTo>
                  <a:cubicBezTo>
                    <a:pt x="1680" y="1671"/>
                    <a:pt x="3314" y="1204"/>
                    <a:pt x="3281" y="737"/>
                  </a:cubicBezTo>
                  <a:cubicBezTo>
                    <a:pt x="3281" y="294"/>
                    <a:pt x="1748" y="1"/>
                    <a:pt x="119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6"/>
            <p:cNvSpPr/>
            <p:nvPr/>
          </p:nvSpPr>
          <p:spPr>
            <a:xfrm>
              <a:off x="4976986" y="3100524"/>
              <a:ext cx="59126" cy="30146"/>
            </a:xfrm>
            <a:custGeom>
              <a:avLst/>
              <a:gdLst/>
              <a:ahLst/>
              <a:cxnLst/>
              <a:rect l="l" t="t" r="r" b="b"/>
              <a:pathLst>
                <a:path w="3348" h="1707" extrusionOk="0">
                  <a:moveTo>
                    <a:pt x="2200" y="1"/>
                  </a:moveTo>
                  <a:cubicBezTo>
                    <a:pt x="2178" y="1"/>
                    <a:pt x="2157" y="1"/>
                    <a:pt x="2135" y="2"/>
                  </a:cubicBezTo>
                  <a:cubicBezTo>
                    <a:pt x="1668" y="36"/>
                    <a:pt x="0" y="503"/>
                    <a:pt x="34" y="970"/>
                  </a:cubicBezTo>
                  <a:cubicBezTo>
                    <a:pt x="65" y="1413"/>
                    <a:pt x="1600" y="1706"/>
                    <a:pt x="2155" y="1706"/>
                  </a:cubicBezTo>
                  <a:cubicBezTo>
                    <a:pt x="2185" y="1706"/>
                    <a:pt x="2212" y="1705"/>
                    <a:pt x="2235" y="1704"/>
                  </a:cubicBezTo>
                  <a:cubicBezTo>
                    <a:pt x="3348" y="1638"/>
                    <a:pt x="3273" y="1"/>
                    <a:pt x="220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6"/>
            <p:cNvSpPr/>
            <p:nvPr/>
          </p:nvSpPr>
          <p:spPr>
            <a:xfrm>
              <a:off x="4969321" y="3099323"/>
              <a:ext cx="42119" cy="35567"/>
            </a:xfrm>
            <a:custGeom>
              <a:avLst/>
              <a:gdLst/>
              <a:ahLst/>
              <a:cxnLst/>
              <a:rect l="l" t="t" r="r" b="b"/>
              <a:pathLst>
                <a:path w="2385" h="2014" extrusionOk="0">
                  <a:moveTo>
                    <a:pt x="1048" y="1"/>
                  </a:moveTo>
                  <a:cubicBezTo>
                    <a:pt x="1022" y="1"/>
                    <a:pt x="995" y="2"/>
                    <a:pt x="968" y="4"/>
                  </a:cubicBezTo>
                  <a:cubicBezTo>
                    <a:pt x="434" y="37"/>
                    <a:pt x="1" y="504"/>
                    <a:pt x="34" y="1071"/>
                  </a:cubicBezTo>
                  <a:cubicBezTo>
                    <a:pt x="77" y="1654"/>
                    <a:pt x="554" y="2014"/>
                    <a:pt x="1047" y="2014"/>
                  </a:cubicBezTo>
                  <a:cubicBezTo>
                    <a:pt x="1316" y="2014"/>
                    <a:pt x="1590" y="1907"/>
                    <a:pt x="1802" y="1672"/>
                  </a:cubicBezTo>
                  <a:cubicBezTo>
                    <a:pt x="2384" y="1024"/>
                    <a:pt x="1900" y="1"/>
                    <a:pt x="10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6"/>
            <p:cNvSpPr/>
            <p:nvPr/>
          </p:nvSpPr>
          <p:spPr>
            <a:xfrm>
              <a:off x="4918073" y="3245474"/>
              <a:ext cx="47152" cy="63629"/>
            </a:xfrm>
            <a:custGeom>
              <a:avLst/>
              <a:gdLst/>
              <a:ahLst/>
              <a:cxnLst/>
              <a:rect l="l" t="t" r="r" b="b"/>
              <a:pathLst>
                <a:path w="2670" h="3603" extrusionOk="0">
                  <a:moveTo>
                    <a:pt x="1902" y="0"/>
                  </a:moveTo>
                  <a:lnTo>
                    <a:pt x="1902" y="0"/>
                  </a:lnTo>
                  <a:cubicBezTo>
                    <a:pt x="1635" y="501"/>
                    <a:pt x="1268" y="968"/>
                    <a:pt x="835" y="1335"/>
                  </a:cubicBezTo>
                  <a:cubicBezTo>
                    <a:pt x="1" y="2169"/>
                    <a:pt x="401" y="3603"/>
                    <a:pt x="401" y="3603"/>
                  </a:cubicBezTo>
                  <a:cubicBezTo>
                    <a:pt x="2669" y="2169"/>
                    <a:pt x="1902" y="1"/>
                    <a:pt x="19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6"/>
            <p:cNvSpPr/>
            <p:nvPr/>
          </p:nvSpPr>
          <p:spPr>
            <a:xfrm>
              <a:off x="4886268" y="3083482"/>
              <a:ext cx="47735" cy="63046"/>
            </a:xfrm>
            <a:custGeom>
              <a:avLst/>
              <a:gdLst/>
              <a:ahLst/>
              <a:cxnLst/>
              <a:rect l="l" t="t" r="r" b="b"/>
              <a:pathLst>
                <a:path w="2703" h="3570" extrusionOk="0">
                  <a:moveTo>
                    <a:pt x="1935" y="0"/>
                  </a:moveTo>
                  <a:lnTo>
                    <a:pt x="1935" y="0"/>
                  </a:lnTo>
                  <a:cubicBezTo>
                    <a:pt x="1635" y="500"/>
                    <a:pt x="1268" y="934"/>
                    <a:pt x="834" y="1301"/>
                  </a:cubicBezTo>
                  <a:cubicBezTo>
                    <a:pt x="0" y="2135"/>
                    <a:pt x="434" y="3569"/>
                    <a:pt x="434" y="3569"/>
                  </a:cubicBezTo>
                  <a:cubicBezTo>
                    <a:pt x="2702" y="2135"/>
                    <a:pt x="1935" y="0"/>
                    <a:pt x="19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6"/>
            <p:cNvSpPr/>
            <p:nvPr/>
          </p:nvSpPr>
          <p:spPr>
            <a:xfrm>
              <a:off x="4946346" y="3433974"/>
              <a:ext cx="47735" cy="63046"/>
            </a:xfrm>
            <a:custGeom>
              <a:avLst/>
              <a:gdLst/>
              <a:ahLst/>
              <a:cxnLst/>
              <a:rect l="l" t="t" r="r" b="b"/>
              <a:pathLst>
                <a:path w="2703" h="3570" extrusionOk="0">
                  <a:moveTo>
                    <a:pt x="1936" y="1"/>
                  </a:moveTo>
                  <a:lnTo>
                    <a:pt x="1936" y="1"/>
                  </a:lnTo>
                  <a:cubicBezTo>
                    <a:pt x="1635" y="501"/>
                    <a:pt x="1268" y="935"/>
                    <a:pt x="835" y="1335"/>
                  </a:cubicBezTo>
                  <a:cubicBezTo>
                    <a:pt x="1" y="2135"/>
                    <a:pt x="434" y="3570"/>
                    <a:pt x="434" y="3570"/>
                  </a:cubicBezTo>
                  <a:cubicBezTo>
                    <a:pt x="2703" y="2169"/>
                    <a:pt x="1936" y="1"/>
                    <a:pt x="193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6"/>
            <p:cNvSpPr/>
            <p:nvPr/>
          </p:nvSpPr>
          <p:spPr>
            <a:xfrm>
              <a:off x="4899813" y="3388624"/>
              <a:ext cx="47152" cy="58331"/>
            </a:xfrm>
            <a:custGeom>
              <a:avLst/>
              <a:gdLst/>
              <a:ahLst/>
              <a:cxnLst/>
              <a:rect l="l" t="t" r="r" b="b"/>
              <a:pathLst>
                <a:path w="2670" h="3303" extrusionOk="0">
                  <a:moveTo>
                    <a:pt x="401" y="0"/>
                  </a:moveTo>
                  <a:lnTo>
                    <a:pt x="401" y="0"/>
                  </a:lnTo>
                  <a:cubicBezTo>
                    <a:pt x="401" y="0"/>
                    <a:pt x="1" y="2268"/>
                    <a:pt x="2469" y="3302"/>
                  </a:cubicBezTo>
                  <a:cubicBezTo>
                    <a:pt x="2469" y="3302"/>
                    <a:pt x="2669" y="1801"/>
                    <a:pt x="1668" y="1134"/>
                  </a:cubicBezTo>
                  <a:cubicBezTo>
                    <a:pt x="1201" y="834"/>
                    <a:pt x="768" y="434"/>
                    <a:pt x="40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6"/>
            <p:cNvSpPr/>
            <p:nvPr/>
          </p:nvSpPr>
          <p:spPr>
            <a:xfrm>
              <a:off x="4865059" y="3180681"/>
              <a:ext cx="46552" cy="58331"/>
            </a:xfrm>
            <a:custGeom>
              <a:avLst/>
              <a:gdLst/>
              <a:ahLst/>
              <a:cxnLst/>
              <a:rect l="l" t="t" r="r" b="b"/>
              <a:pathLst>
                <a:path w="2636" h="3303" extrusionOk="0">
                  <a:moveTo>
                    <a:pt x="367" y="0"/>
                  </a:moveTo>
                  <a:cubicBezTo>
                    <a:pt x="367" y="0"/>
                    <a:pt x="1" y="2268"/>
                    <a:pt x="2436" y="3302"/>
                  </a:cubicBezTo>
                  <a:cubicBezTo>
                    <a:pt x="2436" y="3302"/>
                    <a:pt x="2636" y="1801"/>
                    <a:pt x="1668" y="1134"/>
                  </a:cubicBezTo>
                  <a:cubicBezTo>
                    <a:pt x="1168" y="834"/>
                    <a:pt x="734" y="467"/>
                    <a:pt x="3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6"/>
            <p:cNvSpPr/>
            <p:nvPr/>
          </p:nvSpPr>
          <p:spPr>
            <a:xfrm>
              <a:off x="4845033" y="3260414"/>
              <a:ext cx="66578" cy="23400"/>
            </a:xfrm>
            <a:custGeom>
              <a:avLst/>
              <a:gdLst/>
              <a:ahLst/>
              <a:cxnLst/>
              <a:rect l="l" t="t" r="r" b="b"/>
              <a:pathLst>
                <a:path w="3770" h="1325" extrusionOk="0">
                  <a:moveTo>
                    <a:pt x="1993" y="0"/>
                  </a:moveTo>
                  <a:cubicBezTo>
                    <a:pt x="1909" y="0"/>
                    <a:pt x="1823" y="7"/>
                    <a:pt x="1735" y="22"/>
                  </a:cubicBezTo>
                  <a:cubicBezTo>
                    <a:pt x="1451" y="72"/>
                    <a:pt x="1160" y="97"/>
                    <a:pt x="868" y="97"/>
                  </a:cubicBezTo>
                  <a:cubicBezTo>
                    <a:pt x="576" y="97"/>
                    <a:pt x="284" y="72"/>
                    <a:pt x="0" y="22"/>
                  </a:cubicBezTo>
                  <a:lnTo>
                    <a:pt x="0" y="22"/>
                  </a:lnTo>
                  <a:cubicBezTo>
                    <a:pt x="0" y="22"/>
                    <a:pt x="818" y="1325"/>
                    <a:pt x="2488" y="1325"/>
                  </a:cubicBezTo>
                  <a:cubicBezTo>
                    <a:pt x="2871" y="1325"/>
                    <a:pt x="3298" y="1257"/>
                    <a:pt x="3770" y="1089"/>
                  </a:cubicBezTo>
                  <a:cubicBezTo>
                    <a:pt x="3770" y="1089"/>
                    <a:pt x="3053" y="0"/>
                    <a:pt x="199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6"/>
            <p:cNvSpPr/>
            <p:nvPr/>
          </p:nvSpPr>
          <p:spPr>
            <a:xfrm>
              <a:off x="4881553" y="3108806"/>
              <a:ext cx="78375" cy="420043"/>
            </a:xfrm>
            <a:custGeom>
              <a:avLst/>
              <a:gdLst/>
              <a:ahLst/>
              <a:cxnLst/>
              <a:rect l="l" t="t" r="r" b="b"/>
              <a:pathLst>
                <a:path w="4438" h="23785" fill="none" extrusionOk="0">
                  <a:moveTo>
                    <a:pt x="4437" y="23784"/>
                  </a:moveTo>
                  <a:cubicBezTo>
                    <a:pt x="4103" y="22350"/>
                    <a:pt x="3837" y="20782"/>
                    <a:pt x="3603" y="19047"/>
                  </a:cubicBezTo>
                  <a:cubicBezTo>
                    <a:pt x="2536" y="11008"/>
                    <a:pt x="1" y="0"/>
                    <a:pt x="1" y="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6"/>
            <p:cNvSpPr/>
            <p:nvPr/>
          </p:nvSpPr>
          <p:spPr>
            <a:xfrm>
              <a:off x="4807912" y="3216601"/>
              <a:ext cx="112547" cy="80724"/>
            </a:xfrm>
            <a:custGeom>
              <a:avLst/>
              <a:gdLst/>
              <a:ahLst/>
              <a:cxnLst/>
              <a:rect l="l" t="t" r="r" b="b"/>
              <a:pathLst>
                <a:path w="6373" h="4571" fill="none" extrusionOk="0">
                  <a:moveTo>
                    <a:pt x="1" y="1"/>
                  </a:moveTo>
                  <a:cubicBezTo>
                    <a:pt x="1" y="1"/>
                    <a:pt x="4437" y="601"/>
                    <a:pt x="6372" y="457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6"/>
            <p:cNvSpPr/>
            <p:nvPr/>
          </p:nvSpPr>
          <p:spPr>
            <a:xfrm>
              <a:off x="4937516" y="3288476"/>
              <a:ext cx="89554" cy="104282"/>
            </a:xfrm>
            <a:custGeom>
              <a:avLst/>
              <a:gdLst/>
              <a:ahLst/>
              <a:cxnLst/>
              <a:rect l="l" t="t" r="r" b="b"/>
              <a:pathLst>
                <a:path w="5071" h="5905" fill="none" extrusionOk="0">
                  <a:moveTo>
                    <a:pt x="5071" y="0"/>
                  </a:moveTo>
                  <a:cubicBezTo>
                    <a:pt x="5071" y="0"/>
                    <a:pt x="367" y="1201"/>
                    <a:pt x="0" y="590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6"/>
            <p:cNvSpPr/>
            <p:nvPr/>
          </p:nvSpPr>
          <p:spPr>
            <a:xfrm>
              <a:off x="4813227" y="3179674"/>
              <a:ext cx="32653" cy="52309"/>
            </a:xfrm>
            <a:custGeom>
              <a:avLst/>
              <a:gdLst/>
              <a:ahLst/>
              <a:cxnLst/>
              <a:rect l="l" t="t" r="r" b="b"/>
              <a:pathLst>
                <a:path w="1849" h="2962" extrusionOk="0">
                  <a:moveTo>
                    <a:pt x="882" y="0"/>
                  </a:moveTo>
                  <a:cubicBezTo>
                    <a:pt x="515" y="0"/>
                    <a:pt x="154" y="214"/>
                    <a:pt x="67" y="691"/>
                  </a:cubicBezTo>
                  <a:cubicBezTo>
                    <a:pt x="0" y="1158"/>
                    <a:pt x="67" y="2859"/>
                    <a:pt x="534" y="2959"/>
                  </a:cubicBezTo>
                  <a:cubicBezTo>
                    <a:pt x="544" y="2960"/>
                    <a:pt x="553" y="2961"/>
                    <a:pt x="563" y="2961"/>
                  </a:cubicBezTo>
                  <a:cubicBezTo>
                    <a:pt x="1028" y="2961"/>
                    <a:pt x="1669" y="1448"/>
                    <a:pt x="1735" y="991"/>
                  </a:cubicBezTo>
                  <a:cubicBezTo>
                    <a:pt x="1848" y="367"/>
                    <a:pt x="1361" y="0"/>
                    <a:pt x="88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6"/>
            <p:cNvSpPr/>
            <p:nvPr/>
          </p:nvSpPr>
          <p:spPr>
            <a:xfrm>
              <a:off x="4802384" y="3211850"/>
              <a:ext cx="33236" cy="52309"/>
            </a:xfrm>
            <a:custGeom>
              <a:avLst/>
              <a:gdLst/>
              <a:ahLst/>
              <a:cxnLst/>
              <a:rect l="l" t="t" r="r" b="b"/>
              <a:pathLst>
                <a:path w="1882" h="2962" extrusionOk="0">
                  <a:moveTo>
                    <a:pt x="1319" y="1"/>
                  </a:moveTo>
                  <a:cubicBezTo>
                    <a:pt x="854" y="1"/>
                    <a:pt x="212" y="1514"/>
                    <a:pt x="114" y="1971"/>
                  </a:cubicBezTo>
                  <a:cubicBezTo>
                    <a:pt x="0" y="2595"/>
                    <a:pt x="487" y="2962"/>
                    <a:pt x="967" y="2962"/>
                  </a:cubicBezTo>
                  <a:cubicBezTo>
                    <a:pt x="1333" y="2962"/>
                    <a:pt x="1695" y="2748"/>
                    <a:pt x="1782" y="2271"/>
                  </a:cubicBezTo>
                  <a:cubicBezTo>
                    <a:pt x="1882" y="1804"/>
                    <a:pt x="1815" y="103"/>
                    <a:pt x="1348" y="3"/>
                  </a:cubicBezTo>
                  <a:cubicBezTo>
                    <a:pt x="1338" y="2"/>
                    <a:pt x="1328" y="1"/>
                    <a:pt x="131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6"/>
            <p:cNvSpPr/>
            <p:nvPr/>
          </p:nvSpPr>
          <p:spPr>
            <a:xfrm>
              <a:off x="4813227" y="3211780"/>
              <a:ext cx="59585" cy="30463"/>
            </a:xfrm>
            <a:custGeom>
              <a:avLst/>
              <a:gdLst/>
              <a:ahLst/>
              <a:cxnLst/>
              <a:rect l="l" t="t" r="r" b="b"/>
              <a:pathLst>
                <a:path w="3374" h="1725" extrusionOk="0">
                  <a:moveTo>
                    <a:pt x="1785" y="0"/>
                  </a:moveTo>
                  <a:cubicBezTo>
                    <a:pt x="1106" y="0"/>
                    <a:pt x="141" y="126"/>
                    <a:pt x="67" y="474"/>
                  </a:cubicBezTo>
                  <a:cubicBezTo>
                    <a:pt x="0" y="941"/>
                    <a:pt x="1568" y="1608"/>
                    <a:pt x="2035" y="1708"/>
                  </a:cubicBezTo>
                  <a:cubicBezTo>
                    <a:pt x="2097" y="1719"/>
                    <a:pt x="2157" y="1725"/>
                    <a:pt x="2213" y="1725"/>
                  </a:cubicBezTo>
                  <a:cubicBezTo>
                    <a:pt x="3165" y="1725"/>
                    <a:pt x="3374" y="229"/>
                    <a:pt x="2335" y="40"/>
                  </a:cubicBezTo>
                  <a:cubicBezTo>
                    <a:pt x="2216" y="15"/>
                    <a:pt x="2017" y="0"/>
                    <a:pt x="178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6"/>
            <p:cNvSpPr/>
            <p:nvPr/>
          </p:nvSpPr>
          <p:spPr>
            <a:xfrm>
              <a:off x="4776036" y="3202173"/>
              <a:ext cx="59585" cy="30163"/>
            </a:xfrm>
            <a:custGeom>
              <a:avLst/>
              <a:gdLst/>
              <a:ahLst/>
              <a:cxnLst/>
              <a:rect l="l" t="t" r="r" b="b"/>
              <a:pathLst>
                <a:path w="3374" h="1708" extrusionOk="0">
                  <a:moveTo>
                    <a:pt x="1160" y="1"/>
                  </a:moveTo>
                  <a:cubicBezTo>
                    <a:pt x="209" y="1"/>
                    <a:pt x="0" y="1496"/>
                    <a:pt x="1039" y="1685"/>
                  </a:cubicBezTo>
                  <a:cubicBezTo>
                    <a:pt x="1135" y="1699"/>
                    <a:pt x="1285" y="1707"/>
                    <a:pt x="1462" y="1707"/>
                  </a:cubicBezTo>
                  <a:cubicBezTo>
                    <a:pt x="2142" y="1707"/>
                    <a:pt x="3228" y="1588"/>
                    <a:pt x="3307" y="1218"/>
                  </a:cubicBezTo>
                  <a:cubicBezTo>
                    <a:pt x="3374" y="751"/>
                    <a:pt x="1806" y="84"/>
                    <a:pt x="1339" y="17"/>
                  </a:cubicBezTo>
                  <a:cubicBezTo>
                    <a:pt x="1277" y="6"/>
                    <a:pt x="1217" y="1"/>
                    <a:pt x="11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6"/>
            <p:cNvSpPr/>
            <p:nvPr/>
          </p:nvSpPr>
          <p:spPr>
            <a:xfrm>
              <a:off x="4801537" y="3204486"/>
              <a:ext cx="41748" cy="35179"/>
            </a:xfrm>
            <a:custGeom>
              <a:avLst/>
              <a:gdLst/>
              <a:ahLst/>
              <a:cxnLst/>
              <a:rect l="l" t="t" r="r" b="b"/>
              <a:pathLst>
                <a:path w="2364" h="1992" extrusionOk="0">
                  <a:moveTo>
                    <a:pt x="1267" y="1"/>
                  </a:moveTo>
                  <a:cubicBezTo>
                    <a:pt x="504" y="1"/>
                    <a:pt x="0" y="877"/>
                    <a:pt x="462" y="1554"/>
                  </a:cubicBezTo>
                  <a:cubicBezTo>
                    <a:pt x="666" y="1854"/>
                    <a:pt x="981" y="1992"/>
                    <a:pt x="1294" y="1992"/>
                  </a:cubicBezTo>
                  <a:cubicBezTo>
                    <a:pt x="1748" y="1992"/>
                    <a:pt x="2198" y="1701"/>
                    <a:pt x="2297" y="1187"/>
                  </a:cubicBezTo>
                  <a:cubicBezTo>
                    <a:pt x="2363" y="620"/>
                    <a:pt x="2030" y="86"/>
                    <a:pt x="1463" y="20"/>
                  </a:cubicBezTo>
                  <a:cubicBezTo>
                    <a:pt x="1396" y="7"/>
                    <a:pt x="1330" y="1"/>
                    <a:pt x="126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6"/>
            <p:cNvSpPr/>
            <p:nvPr/>
          </p:nvSpPr>
          <p:spPr>
            <a:xfrm>
              <a:off x="4853280" y="3058317"/>
              <a:ext cx="33236" cy="52309"/>
            </a:xfrm>
            <a:custGeom>
              <a:avLst/>
              <a:gdLst/>
              <a:ahLst/>
              <a:cxnLst/>
              <a:rect l="l" t="t" r="r" b="b"/>
              <a:pathLst>
                <a:path w="1882" h="2962" extrusionOk="0">
                  <a:moveTo>
                    <a:pt x="915" y="1"/>
                  </a:moveTo>
                  <a:cubicBezTo>
                    <a:pt x="549" y="1"/>
                    <a:pt x="187" y="215"/>
                    <a:pt x="100" y="691"/>
                  </a:cubicBezTo>
                  <a:cubicBezTo>
                    <a:pt x="0" y="1158"/>
                    <a:pt x="100" y="2859"/>
                    <a:pt x="567" y="2960"/>
                  </a:cubicBezTo>
                  <a:cubicBezTo>
                    <a:pt x="576" y="2961"/>
                    <a:pt x="586" y="2962"/>
                    <a:pt x="595" y="2962"/>
                  </a:cubicBezTo>
                  <a:cubicBezTo>
                    <a:pt x="1030" y="2962"/>
                    <a:pt x="1703" y="1449"/>
                    <a:pt x="1768" y="991"/>
                  </a:cubicBezTo>
                  <a:cubicBezTo>
                    <a:pt x="1882" y="367"/>
                    <a:pt x="1395" y="1"/>
                    <a:pt x="915"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6"/>
            <p:cNvSpPr/>
            <p:nvPr/>
          </p:nvSpPr>
          <p:spPr>
            <a:xfrm>
              <a:off x="4843019" y="3090511"/>
              <a:ext cx="33254" cy="52309"/>
            </a:xfrm>
            <a:custGeom>
              <a:avLst/>
              <a:gdLst/>
              <a:ahLst/>
              <a:cxnLst/>
              <a:rect l="l" t="t" r="r" b="b"/>
              <a:pathLst>
                <a:path w="1883" h="2962" extrusionOk="0">
                  <a:moveTo>
                    <a:pt x="1319" y="0"/>
                  </a:moveTo>
                  <a:cubicBezTo>
                    <a:pt x="854" y="0"/>
                    <a:pt x="212" y="1513"/>
                    <a:pt x="114" y="1970"/>
                  </a:cubicBezTo>
                  <a:cubicBezTo>
                    <a:pt x="1" y="2595"/>
                    <a:pt x="488" y="2961"/>
                    <a:pt x="967" y="2961"/>
                  </a:cubicBezTo>
                  <a:cubicBezTo>
                    <a:pt x="1334" y="2961"/>
                    <a:pt x="1696" y="2747"/>
                    <a:pt x="1782" y="2271"/>
                  </a:cubicBezTo>
                  <a:cubicBezTo>
                    <a:pt x="1882" y="1804"/>
                    <a:pt x="1782" y="102"/>
                    <a:pt x="1349" y="2"/>
                  </a:cubicBezTo>
                  <a:cubicBezTo>
                    <a:pt x="1339" y="1"/>
                    <a:pt x="1329" y="0"/>
                    <a:pt x="131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6"/>
            <p:cNvSpPr/>
            <p:nvPr/>
          </p:nvSpPr>
          <p:spPr>
            <a:xfrm>
              <a:off x="4853280" y="3090157"/>
              <a:ext cx="60150" cy="30146"/>
            </a:xfrm>
            <a:custGeom>
              <a:avLst/>
              <a:gdLst/>
              <a:ahLst/>
              <a:cxnLst/>
              <a:rect l="l" t="t" r="r" b="b"/>
              <a:pathLst>
                <a:path w="3406" h="1707" extrusionOk="0">
                  <a:moveTo>
                    <a:pt x="1925" y="0"/>
                  </a:moveTo>
                  <a:cubicBezTo>
                    <a:pt x="1255" y="0"/>
                    <a:pt x="153" y="119"/>
                    <a:pt x="100" y="489"/>
                  </a:cubicBezTo>
                  <a:cubicBezTo>
                    <a:pt x="0" y="956"/>
                    <a:pt x="1568" y="1624"/>
                    <a:pt x="2035" y="1690"/>
                  </a:cubicBezTo>
                  <a:cubicBezTo>
                    <a:pt x="2099" y="1702"/>
                    <a:pt x="2160" y="1707"/>
                    <a:pt x="2219" y="1707"/>
                  </a:cubicBezTo>
                  <a:cubicBezTo>
                    <a:pt x="3199" y="1707"/>
                    <a:pt x="3406" y="211"/>
                    <a:pt x="2335" y="22"/>
                  </a:cubicBezTo>
                  <a:cubicBezTo>
                    <a:pt x="2246" y="9"/>
                    <a:pt x="2100" y="0"/>
                    <a:pt x="192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6"/>
            <p:cNvSpPr/>
            <p:nvPr/>
          </p:nvSpPr>
          <p:spPr>
            <a:xfrm>
              <a:off x="4816247" y="3080533"/>
              <a:ext cx="60026" cy="30446"/>
            </a:xfrm>
            <a:custGeom>
              <a:avLst/>
              <a:gdLst/>
              <a:ahLst/>
              <a:cxnLst/>
              <a:rect l="l" t="t" r="r" b="b"/>
              <a:pathLst>
                <a:path w="3399" h="1724" extrusionOk="0">
                  <a:moveTo>
                    <a:pt x="1364" y="0"/>
                  </a:moveTo>
                  <a:lnTo>
                    <a:pt x="1364" y="34"/>
                  </a:lnTo>
                  <a:cubicBezTo>
                    <a:pt x="1290" y="18"/>
                    <a:pt x="1219" y="11"/>
                    <a:pt x="1153" y="11"/>
                  </a:cubicBezTo>
                  <a:cubicBezTo>
                    <a:pt x="196" y="11"/>
                    <a:pt x="1" y="1483"/>
                    <a:pt x="1030" y="1702"/>
                  </a:cubicBezTo>
                  <a:cubicBezTo>
                    <a:pt x="1127" y="1715"/>
                    <a:pt x="1278" y="1723"/>
                    <a:pt x="1457" y="1723"/>
                  </a:cubicBezTo>
                  <a:cubicBezTo>
                    <a:pt x="2144" y="1723"/>
                    <a:pt x="3245" y="1605"/>
                    <a:pt x="3298" y="1235"/>
                  </a:cubicBezTo>
                  <a:cubicBezTo>
                    <a:pt x="3398" y="768"/>
                    <a:pt x="1831" y="100"/>
                    <a:pt x="136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6"/>
            <p:cNvSpPr/>
            <p:nvPr/>
          </p:nvSpPr>
          <p:spPr>
            <a:xfrm>
              <a:off x="4841501" y="3082705"/>
              <a:ext cx="42878" cy="35832"/>
            </a:xfrm>
            <a:custGeom>
              <a:avLst/>
              <a:gdLst/>
              <a:ahLst/>
              <a:cxnLst/>
              <a:rect l="l" t="t" r="r" b="b"/>
              <a:pathLst>
                <a:path w="2428" h="2029" extrusionOk="0">
                  <a:moveTo>
                    <a:pt x="1299" y="1"/>
                  </a:moveTo>
                  <a:cubicBezTo>
                    <a:pt x="1109" y="1"/>
                    <a:pt x="913" y="55"/>
                    <a:pt x="734" y="178"/>
                  </a:cubicBezTo>
                  <a:cubicBezTo>
                    <a:pt x="0" y="678"/>
                    <a:pt x="267" y="1845"/>
                    <a:pt x="1134" y="2012"/>
                  </a:cubicBezTo>
                  <a:cubicBezTo>
                    <a:pt x="1197" y="2023"/>
                    <a:pt x="1259" y="2029"/>
                    <a:pt x="1320" y="2029"/>
                  </a:cubicBezTo>
                  <a:cubicBezTo>
                    <a:pt x="1807" y="2029"/>
                    <a:pt x="2213" y="1683"/>
                    <a:pt x="2302" y="1178"/>
                  </a:cubicBezTo>
                  <a:cubicBezTo>
                    <a:pt x="2428" y="523"/>
                    <a:pt x="1887" y="1"/>
                    <a:pt x="129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6"/>
            <p:cNvSpPr/>
            <p:nvPr/>
          </p:nvSpPr>
          <p:spPr>
            <a:xfrm>
              <a:off x="5017038" y="3241872"/>
              <a:ext cx="32671" cy="52009"/>
            </a:xfrm>
            <a:custGeom>
              <a:avLst/>
              <a:gdLst/>
              <a:ahLst/>
              <a:cxnLst/>
              <a:rect l="l" t="t" r="r" b="b"/>
              <a:pathLst>
                <a:path w="1850" h="2945" extrusionOk="0">
                  <a:moveTo>
                    <a:pt x="876" y="0"/>
                  </a:moveTo>
                  <a:cubicBezTo>
                    <a:pt x="512" y="0"/>
                    <a:pt x="154" y="216"/>
                    <a:pt x="67" y="705"/>
                  </a:cubicBezTo>
                  <a:cubicBezTo>
                    <a:pt x="1" y="1172"/>
                    <a:pt x="67" y="2873"/>
                    <a:pt x="534" y="2940"/>
                  </a:cubicBezTo>
                  <a:cubicBezTo>
                    <a:pt x="549" y="2943"/>
                    <a:pt x="563" y="2944"/>
                    <a:pt x="578" y="2944"/>
                  </a:cubicBezTo>
                  <a:cubicBezTo>
                    <a:pt x="1042" y="2944"/>
                    <a:pt x="1671" y="1458"/>
                    <a:pt x="1735" y="1005"/>
                  </a:cubicBezTo>
                  <a:cubicBezTo>
                    <a:pt x="1849" y="378"/>
                    <a:pt x="1358" y="0"/>
                    <a:pt x="87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6"/>
            <p:cNvSpPr/>
            <p:nvPr/>
          </p:nvSpPr>
          <p:spPr>
            <a:xfrm>
              <a:off x="5006195" y="3274260"/>
              <a:ext cx="33254" cy="52309"/>
            </a:xfrm>
            <a:custGeom>
              <a:avLst/>
              <a:gdLst/>
              <a:ahLst/>
              <a:cxnLst/>
              <a:rect l="l" t="t" r="r" b="b"/>
              <a:pathLst>
                <a:path w="1883" h="2962" extrusionOk="0">
                  <a:moveTo>
                    <a:pt x="1306" y="0"/>
                  </a:moveTo>
                  <a:cubicBezTo>
                    <a:pt x="842" y="0"/>
                    <a:pt x="211" y="1519"/>
                    <a:pt x="114" y="1940"/>
                  </a:cubicBezTo>
                  <a:cubicBezTo>
                    <a:pt x="0" y="2586"/>
                    <a:pt x="493" y="2961"/>
                    <a:pt x="974" y="2961"/>
                  </a:cubicBezTo>
                  <a:cubicBezTo>
                    <a:pt x="1338" y="2961"/>
                    <a:pt x="1696" y="2747"/>
                    <a:pt x="1782" y="2273"/>
                  </a:cubicBezTo>
                  <a:cubicBezTo>
                    <a:pt x="1882" y="1806"/>
                    <a:pt x="1816" y="72"/>
                    <a:pt x="1349" y="5"/>
                  </a:cubicBezTo>
                  <a:cubicBezTo>
                    <a:pt x="1334" y="2"/>
                    <a:pt x="1320" y="0"/>
                    <a:pt x="130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6"/>
            <p:cNvSpPr/>
            <p:nvPr/>
          </p:nvSpPr>
          <p:spPr>
            <a:xfrm>
              <a:off x="5017038" y="3273942"/>
              <a:ext cx="59603" cy="30163"/>
            </a:xfrm>
            <a:custGeom>
              <a:avLst/>
              <a:gdLst/>
              <a:ahLst/>
              <a:cxnLst/>
              <a:rect l="l" t="t" r="r" b="b"/>
              <a:pathLst>
                <a:path w="3375" h="1708" extrusionOk="0">
                  <a:moveTo>
                    <a:pt x="1912" y="1"/>
                  </a:moveTo>
                  <a:cubicBezTo>
                    <a:pt x="1233" y="1"/>
                    <a:pt x="147" y="120"/>
                    <a:pt x="67" y="490"/>
                  </a:cubicBezTo>
                  <a:cubicBezTo>
                    <a:pt x="1" y="957"/>
                    <a:pt x="1568" y="1624"/>
                    <a:pt x="2035" y="1691"/>
                  </a:cubicBezTo>
                  <a:cubicBezTo>
                    <a:pt x="2098" y="1702"/>
                    <a:pt x="2157" y="1707"/>
                    <a:pt x="2214" y="1707"/>
                  </a:cubicBezTo>
                  <a:cubicBezTo>
                    <a:pt x="3166" y="1707"/>
                    <a:pt x="3374" y="212"/>
                    <a:pt x="2336" y="23"/>
                  </a:cubicBezTo>
                  <a:cubicBezTo>
                    <a:pt x="2239" y="9"/>
                    <a:pt x="2089" y="1"/>
                    <a:pt x="191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6"/>
            <p:cNvSpPr/>
            <p:nvPr/>
          </p:nvSpPr>
          <p:spPr>
            <a:xfrm>
              <a:off x="4979847" y="3264035"/>
              <a:ext cx="59603" cy="30464"/>
            </a:xfrm>
            <a:custGeom>
              <a:avLst/>
              <a:gdLst/>
              <a:ahLst/>
              <a:cxnLst/>
              <a:rect l="l" t="t" r="r" b="b"/>
              <a:pathLst>
                <a:path w="3375" h="1725" extrusionOk="0">
                  <a:moveTo>
                    <a:pt x="1161" y="0"/>
                  </a:moveTo>
                  <a:cubicBezTo>
                    <a:pt x="209" y="0"/>
                    <a:pt x="1" y="1496"/>
                    <a:pt x="1039" y="1685"/>
                  </a:cubicBezTo>
                  <a:cubicBezTo>
                    <a:pt x="1158" y="1710"/>
                    <a:pt x="1357" y="1725"/>
                    <a:pt x="1589" y="1725"/>
                  </a:cubicBezTo>
                  <a:cubicBezTo>
                    <a:pt x="2269" y="1725"/>
                    <a:pt x="3233" y="1599"/>
                    <a:pt x="3308" y="1251"/>
                  </a:cubicBezTo>
                  <a:cubicBezTo>
                    <a:pt x="3374" y="784"/>
                    <a:pt x="1806" y="117"/>
                    <a:pt x="1339" y="17"/>
                  </a:cubicBezTo>
                  <a:cubicBezTo>
                    <a:pt x="1277" y="5"/>
                    <a:pt x="1218" y="0"/>
                    <a:pt x="116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6"/>
            <p:cNvSpPr/>
            <p:nvPr/>
          </p:nvSpPr>
          <p:spPr>
            <a:xfrm>
              <a:off x="5005330" y="3266348"/>
              <a:ext cx="41766" cy="35550"/>
            </a:xfrm>
            <a:custGeom>
              <a:avLst/>
              <a:gdLst/>
              <a:ahLst/>
              <a:cxnLst/>
              <a:rect l="l" t="t" r="r" b="b"/>
              <a:pathLst>
                <a:path w="2365" h="2013" extrusionOk="0">
                  <a:moveTo>
                    <a:pt x="1274" y="1"/>
                  </a:moveTo>
                  <a:cubicBezTo>
                    <a:pt x="508" y="1"/>
                    <a:pt x="1" y="908"/>
                    <a:pt x="464" y="1587"/>
                  </a:cubicBezTo>
                  <a:cubicBezTo>
                    <a:pt x="663" y="1879"/>
                    <a:pt x="968" y="2013"/>
                    <a:pt x="1274" y="2013"/>
                  </a:cubicBezTo>
                  <a:cubicBezTo>
                    <a:pt x="1735" y="2013"/>
                    <a:pt x="2198" y="1708"/>
                    <a:pt x="2298" y="1187"/>
                  </a:cubicBezTo>
                  <a:cubicBezTo>
                    <a:pt x="2365" y="653"/>
                    <a:pt x="2031" y="119"/>
                    <a:pt x="1464" y="19"/>
                  </a:cubicBezTo>
                  <a:cubicBezTo>
                    <a:pt x="1399" y="7"/>
                    <a:pt x="1336" y="1"/>
                    <a:pt x="127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6"/>
            <p:cNvSpPr/>
            <p:nvPr/>
          </p:nvSpPr>
          <p:spPr>
            <a:xfrm>
              <a:off x="3709285" y="2325334"/>
              <a:ext cx="91338" cy="49837"/>
            </a:xfrm>
            <a:custGeom>
              <a:avLst/>
              <a:gdLst/>
              <a:ahLst/>
              <a:cxnLst/>
              <a:rect l="l" t="t" r="r" b="b"/>
              <a:pathLst>
                <a:path w="5172" h="2822" extrusionOk="0">
                  <a:moveTo>
                    <a:pt x="1" y="0"/>
                  </a:moveTo>
                  <a:lnTo>
                    <a:pt x="1" y="0"/>
                  </a:lnTo>
                  <a:cubicBezTo>
                    <a:pt x="1" y="0"/>
                    <a:pt x="1008" y="2821"/>
                    <a:pt x="4360" y="2821"/>
                  </a:cubicBezTo>
                  <a:cubicBezTo>
                    <a:pt x="4616" y="2821"/>
                    <a:pt x="4887" y="2805"/>
                    <a:pt x="5171" y="2769"/>
                  </a:cubicBezTo>
                  <a:cubicBezTo>
                    <a:pt x="5171" y="2769"/>
                    <a:pt x="4337" y="701"/>
                    <a:pt x="2536" y="534"/>
                  </a:cubicBezTo>
                  <a:cubicBezTo>
                    <a:pt x="1669" y="501"/>
                    <a:pt x="801" y="334"/>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6"/>
            <p:cNvSpPr/>
            <p:nvPr/>
          </p:nvSpPr>
          <p:spPr>
            <a:xfrm>
              <a:off x="3790590" y="2266422"/>
              <a:ext cx="112530" cy="144936"/>
            </a:xfrm>
            <a:custGeom>
              <a:avLst/>
              <a:gdLst/>
              <a:ahLst/>
              <a:cxnLst/>
              <a:rect l="l" t="t" r="r" b="b"/>
              <a:pathLst>
                <a:path w="6372" h="8207" extrusionOk="0">
                  <a:moveTo>
                    <a:pt x="4904" y="1"/>
                  </a:moveTo>
                  <a:cubicBezTo>
                    <a:pt x="4904" y="1"/>
                    <a:pt x="4303" y="1168"/>
                    <a:pt x="2135" y="2969"/>
                  </a:cubicBezTo>
                  <a:cubicBezTo>
                    <a:pt x="0" y="4771"/>
                    <a:pt x="801" y="8207"/>
                    <a:pt x="801" y="8207"/>
                  </a:cubicBezTo>
                  <a:cubicBezTo>
                    <a:pt x="6371" y="5238"/>
                    <a:pt x="4904" y="1"/>
                    <a:pt x="490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6"/>
            <p:cNvSpPr/>
            <p:nvPr/>
          </p:nvSpPr>
          <p:spPr>
            <a:xfrm>
              <a:off x="3670416" y="2435495"/>
              <a:ext cx="149633" cy="65748"/>
            </a:xfrm>
            <a:custGeom>
              <a:avLst/>
              <a:gdLst/>
              <a:ahLst/>
              <a:cxnLst/>
              <a:rect l="l" t="t" r="r" b="b"/>
              <a:pathLst>
                <a:path w="8473" h="3723" extrusionOk="0">
                  <a:moveTo>
                    <a:pt x="0" y="0"/>
                  </a:moveTo>
                  <a:cubicBezTo>
                    <a:pt x="0" y="0"/>
                    <a:pt x="1785" y="3722"/>
                    <a:pt x="6335" y="3722"/>
                  </a:cubicBezTo>
                  <a:cubicBezTo>
                    <a:pt x="6989" y="3722"/>
                    <a:pt x="7701" y="3645"/>
                    <a:pt x="8473" y="3469"/>
                  </a:cubicBezTo>
                  <a:cubicBezTo>
                    <a:pt x="8473" y="3469"/>
                    <a:pt x="6840" y="399"/>
                    <a:pt x="4091" y="399"/>
                  </a:cubicBezTo>
                  <a:cubicBezTo>
                    <a:pt x="4062" y="399"/>
                    <a:pt x="4033" y="400"/>
                    <a:pt x="4003" y="400"/>
                  </a:cubicBezTo>
                  <a:cubicBezTo>
                    <a:pt x="3819" y="405"/>
                    <a:pt x="3641" y="407"/>
                    <a:pt x="3470" y="407"/>
                  </a:cubicBezTo>
                  <a:cubicBezTo>
                    <a:pt x="1076" y="407"/>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6"/>
            <p:cNvSpPr/>
            <p:nvPr/>
          </p:nvSpPr>
          <p:spPr>
            <a:xfrm>
              <a:off x="3821812" y="2414869"/>
              <a:ext cx="119594" cy="109598"/>
            </a:xfrm>
            <a:custGeom>
              <a:avLst/>
              <a:gdLst/>
              <a:ahLst/>
              <a:cxnLst/>
              <a:rect l="l" t="t" r="r" b="b"/>
              <a:pathLst>
                <a:path w="6772" h="6206" extrusionOk="0">
                  <a:moveTo>
                    <a:pt x="6772" y="1"/>
                  </a:moveTo>
                  <a:cubicBezTo>
                    <a:pt x="6771" y="1"/>
                    <a:pt x="5771" y="868"/>
                    <a:pt x="3136" y="1769"/>
                  </a:cubicBezTo>
                  <a:cubicBezTo>
                    <a:pt x="467" y="2703"/>
                    <a:pt x="0" y="6205"/>
                    <a:pt x="0" y="6205"/>
                  </a:cubicBezTo>
                  <a:cubicBezTo>
                    <a:pt x="6271" y="5405"/>
                    <a:pt x="6772" y="1"/>
                    <a:pt x="677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6"/>
            <p:cNvSpPr/>
            <p:nvPr/>
          </p:nvSpPr>
          <p:spPr>
            <a:xfrm>
              <a:off x="3779976" y="2287048"/>
              <a:ext cx="41854" cy="235655"/>
            </a:xfrm>
            <a:custGeom>
              <a:avLst/>
              <a:gdLst/>
              <a:ahLst/>
              <a:cxnLst/>
              <a:rect l="l" t="t" r="r" b="b"/>
              <a:pathLst>
                <a:path w="2370" h="13344" fill="none" extrusionOk="0">
                  <a:moveTo>
                    <a:pt x="1" y="0"/>
                  </a:moveTo>
                  <a:cubicBezTo>
                    <a:pt x="1101" y="4370"/>
                    <a:pt x="1902" y="8840"/>
                    <a:pt x="2369" y="1334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6"/>
            <p:cNvSpPr/>
            <p:nvPr/>
          </p:nvSpPr>
          <p:spPr>
            <a:xfrm>
              <a:off x="3703987" y="2353608"/>
              <a:ext cx="110764" cy="110764"/>
            </a:xfrm>
            <a:custGeom>
              <a:avLst/>
              <a:gdLst/>
              <a:ahLst/>
              <a:cxnLst/>
              <a:rect l="l" t="t" r="r" b="b"/>
              <a:pathLst>
                <a:path w="6272" h="6272" fill="none" extrusionOk="0">
                  <a:moveTo>
                    <a:pt x="1" y="1602"/>
                  </a:moveTo>
                  <a:cubicBezTo>
                    <a:pt x="1" y="1602"/>
                    <a:pt x="4337" y="1"/>
                    <a:pt x="6272" y="62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6"/>
            <p:cNvSpPr/>
            <p:nvPr/>
          </p:nvSpPr>
          <p:spPr>
            <a:xfrm>
              <a:off x="3818263" y="2343012"/>
              <a:ext cx="75426" cy="149050"/>
            </a:xfrm>
            <a:custGeom>
              <a:avLst/>
              <a:gdLst/>
              <a:ahLst/>
              <a:cxnLst/>
              <a:rect l="l" t="t" r="r" b="b"/>
              <a:pathLst>
                <a:path w="4271" h="8440" fill="none" extrusionOk="0">
                  <a:moveTo>
                    <a:pt x="4271" y="0"/>
                  </a:moveTo>
                  <a:cubicBezTo>
                    <a:pt x="4271" y="0"/>
                    <a:pt x="201" y="2135"/>
                    <a:pt x="1" y="84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6"/>
            <p:cNvSpPr/>
            <p:nvPr/>
          </p:nvSpPr>
          <p:spPr>
            <a:xfrm>
              <a:off x="3878041" y="2284099"/>
              <a:ext cx="29192" cy="50084"/>
            </a:xfrm>
            <a:custGeom>
              <a:avLst/>
              <a:gdLst/>
              <a:ahLst/>
              <a:cxnLst/>
              <a:rect l="l" t="t" r="r" b="b"/>
              <a:pathLst>
                <a:path w="1653" h="2836" extrusionOk="0">
                  <a:moveTo>
                    <a:pt x="841" y="0"/>
                  </a:moveTo>
                  <a:cubicBezTo>
                    <a:pt x="422" y="0"/>
                    <a:pt x="1" y="292"/>
                    <a:pt x="52" y="868"/>
                  </a:cubicBezTo>
                  <a:cubicBezTo>
                    <a:pt x="52" y="1301"/>
                    <a:pt x="452" y="2836"/>
                    <a:pt x="886" y="2836"/>
                  </a:cubicBezTo>
                  <a:cubicBezTo>
                    <a:pt x="1319" y="2836"/>
                    <a:pt x="1619" y="1235"/>
                    <a:pt x="1619" y="834"/>
                  </a:cubicBezTo>
                  <a:cubicBezTo>
                    <a:pt x="1652" y="276"/>
                    <a:pt x="1248" y="0"/>
                    <a:pt x="841"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6"/>
            <p:cNvSpPr/>
            <p:nvPr/>
          </p:nvSpPr>
          <p:spPr>
            <a:xfrm>
              <a:off x="3880707" y="2351259"/>
              <a:ext cx="27709" cy="48459"/>
            </a:xfrm>
            <a:custGeom>
              <a:avLst/>
              <a:gdLst/>
              <a:ahLst/>
              <a:cxnLst/>
              <a:rect l="l" t="t" r="r" b="b"/>
              <a:pathLst>
                <a:path w="1569" h="2744" extrusionOk="0">
                  <a:moveTo>
                    <a:pt x="735" y="0"/>
                  </a:moveTo>
                  <a:cubicBezTo>
                    <a:pt x="301" y="33"/>
                    <a:pt x="1" y="1601"/>
                    <a:pt x="1" y="2035"/>
                  </a:cubicBezTo>
                  <a:cubicBezTo>
                    <a:pt x="34" y="2510"/>
                    <a:pt x="405" y="2744"/>
                    <a:pt x="778" y="2744"/>
                  </a:cubicBezTo>
                  <a:cubicBezTo>
                    <a:pt x="1164" y="2744"/>
                    <a:pt x="1552" y="2494"/>
                    <a:pt x="1569" y="2002"/>
                  </a:cubicBezTo>
                  <a:cubicBezTo>
                    <a:pt x="1569" y="1568"/>
                    <a:pt x="1168" y="0"/>
                    <a:pt x="73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6"/>
            <p:cNvSpPr/>
            <p:nvPr/>
          </p:nvSpPr>
          <p:spPr>
            <a:xfrm>
              <a:off x="3901917" y="2328266"/>
              <a:ext cx="54605" cy="27709"/>
            </a:xfrm>
            <a:custGeom>
              <a:avLst/>
              <a:gdLst/>
              <a:ahLst/>
              <a:cxnLst/>
              <a:rect l="l" t="t" r="r" b="b"/>
              <a:pathLst>
                <a:path w="3092" h="1569" extrusionOk="0">
                  <a:moveTo>
                    <a:pt x="2035" y="1"/>
                  </a:moveTo>
                  <a:cubicBezTo>
                    <a:pt x="2024" y="1"/>
                    <a:pt x="2013" y="1"/>
                    <a:pt x="2002" y="1"/>
                  </a:cubicBezTo>
                  <a:cubicBezTo>
                    <a:pt x="1568" y="1"/>
                    <a:pt x="1" y="368"/>
                    <a:pt x="34" y="835"/>
                  </a:cubicBezTo>
                  <a:cubicBezTo>
                    <a:pt x="34" y="1269"/>
                    <a:pt x="1602" y="1569"/>
                    <a:pt x="2035" y="1569"/>
                  </a:cubicBezTo>
                  <a:cubicBezTo>
                    <a:pt x="3092" y="1536"/>
                    <a:pt x="3070" y="1"/>
                    <a:pt x="203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6"/>
            <p:cNvSpPr/>
            <p:nvPr/>
          </p:nvSpPr>
          <p:spPr>
            <a:xfrm>
              <a:off x="3831225" y="2329449"/>
              <a:ext cx="54216" cy="28309"/>
            </a:xfrm>
            <a:custGeom>
              <a:avLst/>
              <a:gdLst/>
              <a:ahLst/>
              <a:cxnLst/>
              <a:rect l="l" t="t" r="r" b="b"/>
              <a:pathLst>
                <a:path w="3070" h="1603" extrusionOk="0">
                  <a:moveTo>
                    <a:pt x="1035" y="1"/>
                  </a:moveTo>
                  <a:lnTo>
                    <a:pt x="1035" y="34"/>
                  </a:lnTo>
                  <a:cubicBezTo>
                    <a:pt x="11" y="34"/>
                    <a:pt x="1" y="1603"/>
                    <a:pt x="1035" y="1603"/>
                  </a:cubicBezTo>
                  <a:cubicBezTo>
                    <a:pt x="1046" y="1603"/>
                    <a:pt x="1057" y="1602"/>
                    <a:pt x="1068" y="1602"/>
                  </a:cubicBezTo>
                  <a:cubicBezTo>
                    <a:pt x="1502" y="1602"/>
                    <a:pt x="3070" y="1202"/>
                    <a:pt x="3036" y="768"/>
                  </a:cubicBezTo>
                  <a:cubicBezTo>
                    <a:pt x="3036" y="334"/>
                    <a:pt x="1468" y="1"/>
                    <a:pt x="103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6"/>
            <p:cNvSpPr/>
            <p:nvPr/>
          </p:nvSpPr>
          <p:spPr>
            <a:xfrm>
              <a:off x="3894252" y="2297185"/>
              <a:ext cx="49942" cy="40459"/>
            </a:xfrm>
            <a:custGeom>
              <a:avLst/>
              <a:gdLst/>
              <a:ahLst/>
              <a:cxnLst/>
              <a:rect l="l" t="t" r="r" b="b"/>
              <a:pathLst>
                <a:path w="2828" h="2291" extrusionOk="0">
                  <a:moveTo>
                    <a:pt x="1699" y="0"/>
                  </a:moveTo>
                  <a:cubicBezTo>
                    <a:pt x="1509" y="0"/>
                    <a:pt x="1311" y="77"/>
                    <a:pt x="1135" y="260"/>
                  </a:cubicBezTo>
                  <a:cubicBezTo>
                    <a:pt x="835" y="560"/>
                    <a:pt x="1" y="1928"/>
                    <a:pt x="301" y="2228"/>
                  </a:cubicBezTo>
                  <a:cubicBezTo>
                    <a:pt x="349" y="2271"/>
                    <a:pt x="418" y="2290"/>
                    <a:pt x="501" y="2290"/>
                  </a:cubicBezTo>
                  <a:cubicBezTo>
                    <a:pt x="997" y="2290"/>
                    <a:pt x="2012" y="1618"/>
                    <a:pt x="2269" y="1361"/>
                  </a:cubicBezTo>
                  <a:cubicBezTo>
                    <a:pt x="2828" y="777"/>
                    <a:pt x="2304" y="0"/>
                    <a:pt x="169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6"/>
            <p:cNvSpPr/>
            <p:nvPr/>
          </p:nvSpPr>
          <p:spPr>
            <a:xfrm>
              <a:off x="3843163" y="2347798"/>
              <a:ext cx="49942" cy="41060"/>
            </a:xfrm>
            <a:custGeom>
              <a:avLst/>
              <a:gdLst/>
              <a:ahLst/>
              <a:cxnLst/>
              <a:rect l="l" t="t" r="r" b="b"/>
              <a:pathLst>
                <a:path w="2828" h="2325" extrusionOk="0">
                  <a:moveTo>
                    <a:pt x="2338" y="1"/>
                  </a:moveTo>
                  <a:cubicBezTo>
                    <a:pt x="1856" y="1"/>
                    <a:pt x="816" y="678"/>
                    <a:pt x="559" y="963"/>
                  </a:cubicBezTo>
                  <a:cubicBezTo>
                    <a:pt x="1" y="1547"/>
                    <a:pt x="524" y="2324"/>
                    <a:pt x="1129" y="2324"/>
                  </a:cubicBezTo>
                  <a:cubicBezTo>
                    <a:pt x="1319" y="2324"/>
                    <a:pt x="1518" y="2247"/>
                    <a:pt x="1693" y="2064"/>
                  </a:cubicBezTo>
                  <a:cubicBezTo>
                    <a:pt x="2027" y="1731"/>
                    <a:pt x="2827" y="363"/>
                    <a:pt x="2527" y="63"/>
                  </a:cubicBezTo>
                  <a:cubicBezTo>
                    <a:pt x="2484" y="20"/>
                    <a:pt x="2419" y="1"/>
                    <a:pt x="233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6"/>
            <p:cNvSpPr/>
            <p:nvPr/>
          </p:nvSpPr>
          <p:spPr>
            <a:xfrm>
              <a:off x="3894853" y="2347533"/>
              <a:ext cx="51761" cy="41060"/>
            </a:xfrm>
            <a:custGeom>
              <a:avLst/>
              <a:gdLst/>
              <a:ahLst/>
              <a:cxnLst/>
              <a:rect l="l" t="t" r="r" b="b"/>
              <a:pathLst>
                <a:path w="2931" h="2325" extrusionOk="0">
                  <a:moveTo>
                    <a:pt x="520" y="0"/>
                  </a:moveTo>
                  <a:cubicBezTo>
                    <a:pt x="425" y="0"/>
                    <a:pt x="349" y="24"/>
                    <a:pt x="301" y="78"/>
                  </a:cubicBezTo>
                  <a:cubicBezTo>
                    <a:pt x="0" y="378"/>
                    <a:pt x="868" y="1746"/>
                    <a:pt x="1168" y="2046"/>
                  </a:cubicBezTo>
                  <a:cubicBezTo>
                    <a:pt x="1349" y="2243"/>
                    <a:pt x="1555" y="2324"/>
                    <a:pt x="1751" y="2324"/>
                  </a:cubicBezTo>
                  <a:cubicBezTo>
                    <a:pt x="2387" y="2324"/>
                    <a:pt x="2931" y="1472"/>
                    <a:pt x="2269" y="912"/>
                  </a:cubicBezTo>
                  <a:cubicBezTo>
                    <a:pt x="2017" y="632"/>
                    <a:pt x="1015" y="0"/>
                    <a:pt x="52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6"/>
            <p:cNvSpPr/>
            <p:nvPr/>
          </p:nvSpPr>
          <p:spPr>
            <a:xfrm>
              <a:off x="3841980" y="2298156"/>
              <a:ext cx="51126" cy="40106"/>
            </a:xfrm>
            <a:custGeom>
              <a:avLst/>
              <a:gdLst/>
              <a:ahLst/>
              <a:cxnLst/>
              <a:rect l="l" t="t" r="r" b="b"/>
              <a:pathLst>
                <a:path w="2895" h="2271" extrusionOk="0">
                  <a:moveTo>
                    <a:pt x="1143" y="1"/>
                  </a:moveTo>
                  <a:cubicBezTo>
                    <a:pt x="521" y="1"/>
                    <a:pt x="0" y="806"/>
                    <a:pt x="593" y="1373"/>
                  </a:cubicBezTo>
                  <a:cubicBezTo>
                    <a:pt x="877" y="1628"/>
                    <a:pt x="1886" y="2271"/>
                    <a:pt x="2386" y="2271"/>
                  </a:cubicBezTo>
                  <a:cubicBezTo>
                    <a:pt x="2473" y="2271"/>
                    <a:pt x="2544" y="2251"/>
                    <a:pt x="2594" y="2207"/>
                  </a:cubicBezTo>
                  <a:cubicBezTo>
                    <a:pt x="2894" y="1873"/>
                    <a:pt x="1994" y="539"/>
                    <a:pt x="1693" y="238"/>
                  </a:cubicBezTo>
                  <a:cubicBezTo>
                    <a:pt x="1518" y="71"/>
                    <a:pt x="1326" y="1"/>
                    <a:pt x="114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6"/>
            <p:cNvSpPr/>
            <p:nvPr/>
          </p:nvSpPr>
          <p:spPr>
            <a:xfrm>
              <a:off x="3871295" y="2326482"/>
              <a:ext cx="39293" cy="33113"/>
            </a:xfrm>
            <a:custGeom>
              <a:avLst/>
              <a:gdLst/>
              <a:ahLst/>
              <a:cxnLst/>
              <a:rect l="l" t="t" r="r" b="b"/>
              <a:pathLst>
                <a:path w="2225" h="1875" extrusionOk="0">
                  <a:moveTo>
                    <a:pt x="1292" y="0"/>
                  </a:moveTo>
                  <a:cubicBezTo>
                    <a:pt x="1273" y="0"/>
                    <a:pt x="1254" y="1"/>
                    <a:pt x="1234" y="2"/>
                  </a:cubicBezTo>
                  <a:cubicBezTo>
                    <a:pt x="400" y="2"/>
                    <a:pt x="0" y="1036"/>
                    <a:pt x="600" y="1603"/>
                  </a:cubicBezTo>
                  <a:cubicBezTo>
                    <a:pt x="799" y="1791"/>
                    <a:pt x="1034" y="1875"/>
                    <a:pt x="1262" y="1875"/>
                  </a:cubicBezTo>
                  <a:cubicBezTo>
                    <a:pt x="1760" y="1875"/>
                    <a:pt x="2224" y="1475"/>
                    <a:pt x="2202" y="903"/>
                  </a:cubicBezTo>
                  <a:cubicBezTo>
                    <a:pt x="2202" y="421"/>
                    <a:pt x="1799" y="0"/>
                    <a:pt x="1292" y="0"/>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6"/>
            <p:cNvSpPr/>
            <p:nvPr/>
          </p:nvSpPr>
          <p:spPr>
            <a:xfrm>
              <a:off x="3764666" y="2204560"/>
              <a:ext cx="28291" cy="48335"/>
            </a:xfrm>
            <a:custGeom>
              <a:avLst/>
              <a:gdLst/>
              <a:ahLst/>
              <a:cxnLst/>
              <a:rect l="l" t="t" r="r" b="b"/>
              <a:pathLst>
                <a:path w="1602" h="2737" extrusionOk="0">
                  <a:moveTo>
                    <a:pt x="791" y="1"/>
                  </a:moveTo>
                  <a:cubicBezTo>
                    <a:pt x="405" y="1"/>
                    <a:pt x="17" y="260"/>
                    <a:pt x="0" y="768"/>
                  </a:cubicBezTo>
                  <a:cubicBezTo>
                    <a:pt x="0" y="1197"/>
                    <a:pt x="392" y="2737"/>
                    <a:pt x="821" y="2737"/>
                  </a:cubicBezTo>
                  <a:cubicBezTo>
                    <a:pt x="825" y="2737"/>
                    <a:pt x="830" y="2737"/>
                    <a:pt x="834" y="2736"/>
                  </a:cubicBezTo>
                  <a:cubicBezTo>
                    <a:pt x="1268" y="2736"/>
                    <a:pt x="1602" y="1169"/>
                    <a:pt x="1602" y="735"/>
                  </a:cubicBezTo>
                  <a:lnTo>
                    <a:pt x="1568" y="735"/>
                  </a:lnTo>
                  <a:cubicBezTo>
                    <a:pt x="1535" y="243"/>
                    <a:pt x="1164" y="1"/>
                    <a:pt x="79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6"/>
            <p:cNvSpPr/>
            <p:nvPr/>
          </p:nvSpPr>
          <p:spPr>
            <a:xfrm>
              <a:off x="3766432" y="2270536"/>
              <a:ext cx="27709" cy="48106"/>
            </a:xfrm>
            <a:custGeom>
              <a:avLst/>
              <a:gdLst/>
              <a:ahLst/>
              <a:cxnLst/>
              <a:rect l="l" t="t" r="r" b="b"/>
              <a:pathLst>
                <a:path w="1569" h="2724" extrusionOk="0">
                  <a:moveTo>
                    <a:pt x="748" y="1"/>
                  </a:moveTo>
                  <a:cubicBezTo>
                    <a:pt x="743" y="1"/>
                    <a:pt x="739" y="1"/>
                    <a:pt x="734" y="1"/>
                  </a:cubicBezTo>
                  <a:cubicBezTo>
                    <a:pt x="301" y="1"/>
                    <a:pt x="0" y="1569"/>
                    <a:pt x="0" y="2003"/>
                  </a:cubicBezTo>
                  <a:cubicBezTo>
                    <a:pt x="34" y="2482"/>
                    <a:pt x="411" y="2724"/>
                    <a:pt x="787" y="2724"/>
                  </a:cubicBezTo>
                  <a:cubicBezTo>
                    <a:pt x="1170" y="2724"/>
                    <a:pt x="1551" y="2474"/>
                    <a:pt x="1568" y="1969"/>
                  </a:cubicBezTo>
                  <a:cubicBezTo>
                    <a:pt x="1568" y="1540"/>
                    <a:pt x="1176" y="1"/>
                    <a:pt x="74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6"/>
            <p:cNvSpPr/>
            <p:nvPr/>
          </p:nvSpPr>
          <p:spPr>
            <a:xfrm>
              <a:off x="3787641" y="2246978"/>
              <a:ext cx="53033" cy="27709"/>
            </a:xfrm>
            <a:custGeom>
              <a:avLst/>
              <a:gdLst/>
              <a:ahLst/>
              <a:cxnLst/>
              <a:rect l="l" t="t" r="r" b="b"/>
              <a:pathLst>
                <a:path w="3003" h="1569" extrusionOk="0">
                  <a:moveTo>
                    <a:pt x="2002" y="1"/>
                  </a:moveTo>
                  <a:cubicBezTo>
                    <a:pt x="1568" y="1"/>
                    <a:pt x="0" y="401"/>
                    <a:pt x="34" y="835"/>
                  </a:cubicBezTo>
                  <a:cubicBezTo>
                    <a:pt x="34" y="1268"/>
                    <a:pt x="1601" y="1569"/>
                    <a:pt x="2035" y="1569"/>
                  </a:cubicBezTo>
                  <a:cubicBezTo>
                    <a:pt x="3002" y="1502"/>
                    <a:pt x="3002" y="34"/>
                    <a:pt x="200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6"/>
            <p:cNvSpPr/>
            <p:nvPr/>
          </p:nvSpPr>
          <p:spPr>
            <a:xfrm>
              <a:off x="3715748" y="2248727"/>
              <a:ext cx="55417" cy="27797"/>
            </a:xfrm>
            <a:custGeom>
              <a:avLst/>
              <a:gdLst/>
              <a:ahLst/>
              <a:cxnLst/>
              <a:rect l="l" t="t" r="r" b="b"/>
              <a:pathLst>
                <a:path w="3138" h="1574" extrusionOk="0">
                  <a:moveTo>
                    <a:pt x="1040" y="0"/>
                  </a:moveTo>
                  <a:cubicBezTo>
                    <a:pt x="1" y="0"/>
                    <a:pt x="21" y="1574"/>
                    <a:pt x="1043" y="1574"/>
                  </a:cubicBezTo>
                  <a:cubicBezTo>
                    <a:pt x="1073" y="1574"/>
                    <a:pt x="1104" y="1573"/>
                    <a:pt x="1136" y="1570"/>
                  </a:cubicBezTo>
                  <a:cubicBezTo>
                    <a:pt x="1570" y="1570"/>
                    <a:pt x="3137" y="1203"/>
                    <a:pt x="3137" y="736"/>
                  </a:cubicBezTo>
                  <a:cubicBezTo>
                    <a:pt x="3104" y="302"/>
                    <a:pt x="1536" y="2"/>
                    <a:pt x="1103" y="2"/>
                  </a:cubicBezTo>
                  <a:cubicBezTo>
                    <a:pt x="1081" y="1"/>
                    <a:pt x="1060" y="0"/>
                    <a:pt x="104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6"/>
            <p:cNvSpPr/>
            <p:nvPr/>
          </p:nvSpPr>
          <p:spPr>
            <a:xfrm>
              <a:off x="3779976" y="2215138"/>
              <a:ext cx="51620" cy="41395"/>
            </a:xfrm>
            <a:custGeom>
              <a:avLst/>
              <a:gdLst/>
              <a:ahLst/>
              <a:cxnLst/>
              <a:rect l="l" t="t" r="r" b="b"/>
              <a:pathLst>
                <a:path w="2923" h="2344" extrusionOk="0">
                  <a:moveTo>
                    <a:pt x="1735" y="1"/>
                  </a:moveTo>
                  <a:cubicBezTo>
                    <a:pt x="1529" y="1"/>
                    <a:pt x="1316" y="89"/>
                    <a:pt x="1135" y="303"/>
                  </a:cubicBezTo>
                  <a:cubicBezTo>
                    <a:pt x="835" y="603"/>
                    <a:pt x="1" y="1971"/>
                    <a:pt x="301" y="2271"/>
                  </a:cubicBezTo>
                  <a:cubicBezTo>
                    <a:pt x="352" y="2322"/>
                    <a:pt x="426" y="2344"/>
                    <a:pt x="516" y="2344"/>
                  </a:cubicBezTo>
                  <a:cubicBezTo>
                    <a:pt x="1017" y="2344"/>
                    <a:pt x="2014" y="1658"/>
                    <a:pt x="2269" y="1404"/>
                  </a:cubicBezTo>
                  <a:cubicBezTo>
                    <a:pt x="2923" y="825"/>
                    <a:pt x="2364" y="1"/>
                    <a:pt x="173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6"/>
            <p:cNvSpPr/>
            <p:nvPr/>
          </p:nvSpPr>
          <p:spPr>
            <a:xfrm>
              <a:off x="3728799" y="2266510"/>
              <a:ext cx="50013" cy="40724"/>
            </a:xfrm>
            <a:custGeom>
              <a:avLst/>
              <a:gdLst/>
              <a:ahLst/>
              <a:cxnLst/>
              <a:rect l="l" t="t" r="r" b="b"/>
              <a:pathLst>
                <a:path w="2832" h="2306" extrusionOk="0">
                  <a:moveTo>
                    <a:pt x="2343" y="0"/>
                  </a:moveTo>
                  <a:cubicBezTo>
                    <a:pt x="1861" y="0"/>
                    <a:pt x="821" y="677"/>
                    <a:pt x="564" y="963"/>
                  </a:cubicBezTo>
                  <a:cubicBezTo>
                    <a:pt x="0" y="1526"/>
                    <a:pt x="557" y="2306"/>
                    <a:pt x="1179" y="2306"/>
                  </a:cubicBezTo>
                  <a:cubicBezTo>
                    <a:pt x="1367" y="2306"/>
                    <a:pt x="1561" y="2234"/>
                    <a:pt x="1731" y="2064"/>
                  </a:cubicBezTo>
                  <a:cubicBezTo>
                    <a:pt x="2031" y="1730"/>
                    <a:pt x="2832" y="363"/>
                    <a:pt x="2532" y="62"/>
                  </a:cubicBezTo>
                  <a:cubicBezTo>
                    <a:pt x="2489" y="19"/>
                    <a:pt x="2424" y="0"/>
                    <a:pt x="234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6"/>
            <p:cNvSpPr/>
            <p:nvPr/>
          </p:nvSpPr>
          <p:spPr>
            <a:xfrm>
              <a:off x="3779976" y="2266439"/>
              <a:ext cx="51126" cy="40124"/>
            </a:xfrm>
            <a:custGeom>
              <a:avLst/>
              <a:gdLst/>
              <a:ahLst/>
              <a:cxnLst/>
              <a:rect l="l" t="t" r="r" b="b"/>
              <a:pathLst>
                <a:path w="2895" h="2272" extrusionOk="0">
                  <a:moveTo>
                    <a:pt x="539" y="0"/>
                  </a:moveTo>
                  <a:cubicBezTo>
                    <a:pt x="451" y="0"/>
                    <a:pt x="380" y="20"/>
                    <a:pt x="334" y="66"/>
                  </a:cubicBezTo>
                  <a:cubicBezTo>
                    <a:pt x="1" y="400"/>
                    <a:pt x="901" y="1734"/>
                    <a:pt x="1202" y="2034"/>
                  </a:cubicBezTo>
                  <a:cubicBezTo>
                    <a:pt x="1376" y="2202"/>
                    <a:pt x="1569" y="2272"/>
                    <a:pt x="1752" y="2272"/>
                  </a:cubicBezTo>
                  <a:cubicBezTo>
                    <a:pt x="2374" y="2272"/>
                    <a:pt x="2895" y="1467"/>
                    <a:pt x="2302" y="900"/>
                  </a:cubicBezTo>
                  <a:cubicBezTo>
                    <a:pt x="2048" y="618"/>
                    <a:pt x="1028" y="0"/>
                    <a:pt x="53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6"/>
            <p:cNvSpPr/>
            <p:nvPr/>
          </p:nvSpPr>
          <p:spPr>
            <a:xfrm>
              <a:off x="3726450" y="2216145"/>
              <a:ext cx="52362" cy="40865"/>
            </a:xfrm>
            <a:custGeom>
              <a:avLst/>
              <a:gdLst/>
              <a:ahLst/>
              <a:cxnLst/>
              <a:rect l="l" t="t" r="r" b="b"/>
              <a:pathLst>
                <a:path w="2965" h="2314" extrusionOk="0">
                  <a:moveTo>
                    <a:pt x="1181" y="1"/>
                  </a:moveTo>
                  <a:cubicBezTo>
                    <a:pt x="545" y="1"/>
                    <a:pt x="1" y="853"/>
                    <a:pt x="663" y="1413"/>
                  </a:cubicBezTo>
                  <a:cubicBezTo>
                    <a:pt x="946" y="1696"/>
                    <a:pt x="1946" y="2313"/>
                    <a:pt x="2448" y="2313"/>
                  </a:cubicBezTo>
                  <a:cubicBezTo>
                    <a:pt x="2539" y="2313"/>
                    <a:pt x="2614" y="2293"/>
                    <a:pt x="2665" y="2247"/>
                  </a:cubicBezTo>
                  <a:cubicBezTo>
                    <a:pt x="2965" y="1914"/>
                    <a:pt x="2064" y="579"/>
                    <a:pt x="1764" y="279"/>
                  </a:cubicBezTo>
                  <a:cubicBezTo>
                    <a:pt x="1583" y="82"/>
                    <a:pt x="1377" y="1"/>
                    <a:pt x="118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6"/>
            <p:cNvSpPr/>
            <p:nvPr/>
          </p:nvSpPr>
          <p:spPr>
            <a:xfrm>
              <a:off x="3757001" y="2244630"/>
              <a:ext cx="39311" cy="33413"/>
            </a:xfrm>
            <a:custGeom>
              <a:avLst/>
              <a:gdLst/>
              <a:ahLst/>
              <a:cxnLst/>
              <a:rect l="l" t="t" r="r" b="b"/>
              <a:pathLst>
                <a:path w="2226" h="1892" extrusionOk="0">
                  <a:moveTo>
                    <a:pt x="1268" y="0"/>
                  </a:moveTo>
                  <a:cubicBezTo>
                    <a:pt x="401" y="34"/>
                    <a:pt x="1" y="1068"/>
                    <a:pt x="601" y="1635"/>
                  </a:cubicBezTo>
                  <a:cubicBezTo>
                    <a:pt x="799" y="1812"/>
                    <a:pt x="1033" y="1892"/>
                    <a:pt x="1260" y="1892"/>
                  </a:cubicBezTo>
                  <a:cubicBezTo>
                    <a:pt x="1760" y="1892"/>
                    <a:pt x="2225" y="1508"/>
                    <a:pt x="2202" y="934"/>
                  </a:cubicBezTo>
                  <a:cubicBezTo>
                    <a:pt x="2202" y="401"/>
                    <a:pt x="1769" y="0"/>
                    <a:pt x="1268" y="0"/>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6"/>
            <p:cNvSpPr/>
            <p:nvPr/>
          </p:nvSpPr>
          <p:spPr>
            <a:xfrm>
              <a:off x="3693391" y="2346968"/>
              <a:ext cx="20044" cy="34931"/>
            </a:xfrm>
            <a:custGeom>
              <a:avLst/>
              <a:gdLst/>
              <a:ahLst/>
              <a:cxnLst/>
              <a:rect l="l" t="t" r="r" b="b"/>
              <a:pathLst>
                <a:path w="1135" h="1978" extrusionOk="0">
                  <a:moveTo>
                    <a:pt x="574" y="1"/>
                  </a:moveTo>
                  <a:cubicBezTo>
                    <a:pt x="297" y="1"/>
                    <a:pt x="17" y="185"/>
                    <a:pt x="0" y="543"/>
                  </a:cubicBezTo>
                  <a:cubicBezTo>
                    <a:pt x="0" y="877"/>
                    <a:pt x="300" y="1978"/>
                    <a:pt x="601" y="1978"/>
                  </a:cubicBezTo>
                  <a:cubicBezTo>
                    <a:pt x="901" y="1944"/>
                    <a:pt x="1134" y="844"/>
                    <a:pt x="1134" y="510"/>
                  </a:cubicBezTo>
                  <a:cubicBezTo>
                    <a:pt x="1102" y="168"/>
                    <a:pt x="839" y="1"/>
                    <a:pt x="57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6"/>
            <p:cNvSpPr/>
            <p:nvPr/>
          </p:nvSpPr>
          <p:spPr>
            <a:xfrm>
              <a:off x="3694557" y="2394242"/>
              <a:ext cx="20062" cy="34349"/>
            </a:xfrm>
            <a:custGeom>
              <a:avLst/>
              <a:gdLst/>
              <a:ahLst/>
              <a:cxnLst/>
              <a:rect l="l" t="t" r="r" b="b"/>
              <a:pathLst>
                <a:path w="1136" h="1945" extrusionOk="0">
                  <a:moveTo>
                    <a:pt x="549" y="0"/>
                  </a:moveTo>
                  <a:cubicBezTo>
                    <a:pt x="544" y="0"/>
                    <a:pt x="539" y="1"/>
                    <a:pt x="535" y="1"/>
                  </a:cubicBezTo>
                  <a:cubicBezTo>
                    <a:pt x="234" y="1"/>
                    <a:pt x="1" y="1102"/>
                    <a:pt x="1" y="1436"/>
                  </a:cubicBezTo>
                  <a:cubicBezTo>
                    <a:pt x="33" y="1777"/>
                    <a:pt x="296" y="1945"/>
                    <a:pt x="561" y="1945"/>
                  </a:cubicBezTo>
                  <a:cubicBezTo>
                    <a:pt x="839" y="1945"/>
                    <a:pt x="1118" y="1761"/>
                    <a:pt x="1135" y="1402"/>
                  </a:cubicBezTo>
                  <a:cubicBezTo>
                    <a:pt x="1135" y="1106"/>
                    <a:pt x="876" y="0"/>
                    <a:pt x="549"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6"/>
            <p:cNvSpPr/>
            <p:nvPr/>
          </p:nvSpPr>
          <p:spPr>
            <a:xfrm>
              <a:off x="3710468" y="2377166"/>
              <a:ext cx="38305" cy="20044"/>
            </a:xfrm>
            <a:custGeom>
              <a:avLst/>
              <a:gdLst/>
              <a:ahLst/>
              <a:cxnLst/>
              <a:rect l="l" t="t" r="r" b="b"/>
              <a:pathLst>
                <a:path w="2169" h="1135" extrusionOk="0">
                  <a:moveTo>
                    <a:pt x="1402" y="1"/>
                  </a:moveTo>
                  <a:cubicBezTo>
                    <a:pt x="1101" y="1"/>
                    <a:pt x="1" y="301"/>
                    <a:pt x="1" y="601"/>
                  </a:cubicBezTo>
                  <a:cubicBezTo>
                    <a:pt x="1" y="897"/>
                    <a:pt x="1066" y="1127"/>
                    <a:pt x="1418" y="1135"/>
                  </a:cubicBezTo>
                  <a:lnTo>
                    <a:pt x="1418" y="1135"/>
                  </a:lnTo>
                  <a:cubicBezTo>
                    <a:pt x="2169" y="1118"/>
                    <a:pt x="2163" y="1"/>
                    <a:pt x="1402" y="1"/>
                  </a:cubicBezTo>
                  <a:close/>
                  <a:moveTo>
                    <a:pt x="1418" y="1135"/>
                  </a:moveTo>
                  <a:lnTo>
                    <a:pt x="1418" y="1135"/>
                  </a:lnTo>
                  <a:cubicBezTo>
                    <a:pt x="1413" y="1135"/>
                    <a:pt x="1407" y="1135"/>
                    <a:pt x="1402" y="1135"/>
                  </a:cubicBezTo>
                  <a:lnTo>
                    <a:pt x="1435" y="1135"/>
                  </a:lnTo>
                  <a:cubicBezTo>
                    <a:pt x="1430" y="1135"/>
                    <a:pt x="1424" y="1135"/>
                    <a:pt x="1418" y="1135"/>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6"/>
            <p:cNvSpPr/>
            <p:nvPr/>
          </p:nvSpPr>
          <p:spPr>
            <a:xfrm>
              <a:off x="3659802" y="2378349"/>
              <a:ext cx="38322" cy="20044"/>
            </a:xfrm>
            <a:custGeom>
              <a:avLst/>
              <a:gdLst/>
              <a:ahLst/>
              <a:cxnLst/>
              <a:rect l="l" t="t" r="r" b="b"/>
              <a:pathLst>
                <a:path w="2170" h="1135" extrusionOk="0">
                  <a:moveTo>
                    <a:pt x="735" y="1"/>
                  </a:moveTo>
                  <a:cubicBezTo>
                    <a:pt x="1" y="1"/>
                    <a:pt x="1" y="1135"/>
                    <a:pt x="735" y="1135"/>
                  </a:cubicBezTo>
                  <a:cubicBezTo>
                    <a:pt x="1068" y="1135"/>
                    <a:pt x="2169" y="868"/>
                    <a:pt x="2169" y="534"/>
                  </a:cubicBezTo>
                  <a:cubicBezTo>
                    <a:pt x="2169" y="234"/>
                    <a:pt x="1035" y="1"/>
                    <a:pt x="73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6"/>
            <p:cNvSpPr/>
            <p:nvPr/>
          </p:nvSpPr>
          <p:spPr>
            <a:xfrm>
              <a:off x="3704570" y="2354897"/>
              <a:ext cx="36044" cy="29457"/>
            </a:xfrm>
            <a:custGeom>
              <a:avLst/>
              <a:gdLst/>
              <a:ahLst/>
              <a:cxnLst/>
              <a:rect l="l" t="t" r="r" b="b"/>
              <a:pathLst>
                <a:path w="2041" h="1668" extrusionOk="0">
                  <a:moveTo>
                    <a:pt x="1217" y="0"/>
                  </a:moveTo>
                  <a:cubicBezTo>
                    <a:pt x="1077" y="0"/>
                    <a:pt x="930" y="57"/>
                    <a:pt x="802" y="194"/>
                  </a:cubicBezTo>
                  <a:cubicBezTo>
                    <a:pt x="568" y="428"/>
                    <a:pt x="1" y="1429"/>
                    <a:pt x="201" y="1629"/>
                  </a:cubicBezTo>
                  <a:cubicBezTo>
                    <a:pt x="232" y="1655"/>
                    <a:pt x="277" y="1667"/>
                    <a:pt x="330" y="1667"/>
                  </a:cubicBezTo>
                  <a:cubicBezTo>
                    <a:pt x="679" y="1667"/>
                    <a:pt x="1429" y="1168"/>
                    <a:pt x="1602" y="995"/>
                  </a:cubicBezTo>
                  <a:lnTo>
                    <a:pt x="1635" y="995"/>
                  </a:lnTo>
                  <a:cubicBezTo>
                    <a:pt x="2040" y="565"/>
                    <a:pt x="1658" y="0"/>
                    <a:pt x="121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6"/>
            <p:cNvSpPr/>
            <p:nvPr/>
          </p:nvSpPr>
          <p:spPr>
            <a:xfrm>
              <a:off x="3667979" y="2391770"/>
              <a:ext cx="36026" cy="28909"/>
            </a:xfrm>
            <a:custGeom>
              <a:avLst/>
              <a:gdLst/>
              <a:ahLst/>
              <a:cxnLst/>
              <a:rect l="l" t="t" r="r" b="b"/>
              <a:pathLst>
                <a:path w="2040" h="1637" extrusionOk="0">
                  <a:moveTo>
                    <a:pt x="1672" y="1"/>
                  </a:moveTo>
                  <a:cubicBezTo>
                    <a:pt x="1326" y="1"/>
                    <a:pt x="606" y="474"/>
                    <a:pt x="405" y="675"/>
                  </a:cubicBezTo>
                  <a:lnTo>
                    <a:pt x="405" y="642"/>
                  </a:lnTo>
                  <a:lnTo>
                    <a:pt x="405" y="642"/>
                  </a:lnTo>
                  <a:cubicBezTo>
                    <a:pt x="0" y="1072"/>
                    <a:pt x="382" y="1636"/>
                    <a:pt x="823" y="1636"/>
                  </a:cubicBezTo>
                  <a:cubicBezTo>
                    <a:pt x="964" y="1636"/>
                    <a:pt x="1110" y="1579"/>
                    <a:pt x="1239" y="1442"/>
                  </a:cubicBezTo>
                  <a:cubicBezTo>
                    <a:pt x="1439" y="1209"/>
                    <a:pt x="2040" y="208"/>
                    <a:pt x="1806" y="41"/>
                  </a:cubicBezTo>
                  <a:cubicBezTo>
                    <a:pt x="1774" y="13"/>
                    <a:pt x="1728" y="1"/>
                    <a:pt x="167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6"/>
            <p:cNvSpPr/>
            <p:nvPr/>
          </p:nvSpPr>
          <p:spPr>
            <a:xfrm>
              <a:off x="3705170" y="2390958"/>
              <a:ext cx="36132" cy="29015"/>
            </a:xfrm>
            <a:custGeom>
              <a:avLst/>
              <a:gdLst/>
              <a:ahLst/>
              <a:cxnLst/>
              <a:rect l="l" t="t" r="r" b="b"/>
              <a:pathLst>
                <a:path w="2046" h="1643" extrusionOk="0">
                  <a:moveTo>
                    <a:pt x="349" y="1"/>
                  </a:moveTo>
                  <a:cubicBezTo>
                    <a:pt x="284" y="1"/>
                    <a:pt x="232" y="17"/>
                    <a:pt x="200" y="54"/>
                  </a:cubicBezTo>
                  <a:cubicBezTo>
                    <a:pt x="0" y="287"/>
                    <a:pt x="601" y="1255"/>
                    <a:pt x="834" y="1455"/>
                  </a:cubicBezTo>
                  <a:lnTo>
                    <a:pt x="834" y="1488"/>
                  </a:lnTo>
                  <a:cubicBezTo>
                    <a:pt x="950" y="1597"/>
                    <a:pt x="1078" y="1642"/>
                    <a:pt x="1203" y="1642"/>
                  </a:cubicBezTo>
                  <a:cubicBezTo>
                    <a:pt x="1651" y="1642"/>
                    <a:pt x="2046" y="1046"/>
                    <a:pt x="1601" y="654"/>
                  </a:cubicBezTo>
                  <a:cubicBezTo>
                    <a:pt x="1433" y="458"/>
                    <a:pt x="697" y="1"/>
                    <a:pt x="34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6"/>
            <p:cNvSpPr/>
            <p:nvPr/>
          </p:nvSpPr>
          <p:spPr>
            <a:xfrm>
              <a:off x="3666690" y="2355603"/>
              <a:ext cx="36733" cy="28998"/>
            </a:xfrm>
            <a:custGeom>
              <a:avLst/>
              <a:gdLst/>
              <a:ahLst/>
              <a:cxnLst/>
              <a:rect l="l" t="t" r="r" b="b"/>
              <a:pathLst>
                <a:path w="2080" h="1642" extrusionOk="0">
                  <a:moveTo>
                    <a:pt x="860" y="0"/>
                  </a:moveTo>
                  <a:cubicBezTo>
                    <a:pt x="395" y="0"/>
                    <a:pt x="1" y="596"/>
                    <a:pt x="445" y="988"/>
                  </a:cubicBezTo>
                  <a:cubicBezTo>
                    <a:pt x="641" y="1185"/>
                    <a:pt x="1382" y="1642"/>
                    <a:pt x="1730" y="1642"/>
                  </a:cubicBezTo>
                  <a:cubicBezTo>
                    <a:pt x="1796" y="1642"/>
                    <a:pt x="1847" y="1626"/>
                    <a:pt x="1879" y="1589"/>
                  </a:cubicBezTo>
                  <a:cubicBezTo>
                    <a:pt x="2079" y="1355"/>
                    <a:pt x="1445" y="388"/>
                    <a:pt x="1245" y="188"/>
                  </a:cubicBezTo>
                  <a:lnTo>
                    <a:pt x="1245" y="154"/>
                  </a:lnTo>
                  <a:cubicBezTo>
                    <a:pt x="1122" y="46"/>
                    <a:pt x="988" y="0"/>
                    <a:pt x="86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6"/>
            <p:cNvSpPr/>
            <p:nvPr/>
          </p:nvSpPr>
          <p:spPr>
            <a:xfrm>
              <a:off x="3688075" y="2376000"/>
              <a:ext cx="28309" cy="23841"/>
            </a:xfrm>
            <a:custGeom>
              <a:avLst/>
              <a:gdLst/>
              <a:ahLst/>
              <a:cxnLst/>
              <a:rect l="l" t="t" r="r" b="b"/>
              <a:pathLst>
                <a:path w="1603" h="1350" extrusionOk="0">
                  <a:moveTo>
                    <a:pt x="902" y="0"/>
                  </a:moveTo>
                  <a:cubicBezTo>
                    <a:pt x="301" y="0"/>
                    <a:pt x="1" y="734"/>
                    <a:pt x="435" y="1168"/>
                  </a:cubicBezTo>
                  <a:cubicBezTo>
                    <a:pt x="571" y="1293"/>
                    <a:pt x="736" y="1350"/>
                    <a:pt x="900" y="1350"/>
                  </a:cubicBezTo>
                  <a:cubicBezTo>
                    <a:pt x="1257" y="1350"/>
                    <a:pt x="1602" y="1079"/>
                    <a:pt x="1602" y="667"/>
                  </a:cubicBezTo>
                  <a:cubicBezTo>
                    <a:pt x="1569" y="267"/>
                    <a:pt x="1269" y="0"/>
                    <a:pt x="902" y="0"/>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6"/>
            <p:cNvSpPr/>
            <p:nvPr/>
          </p:nvSpPr>
          <p:spPr>
            <a:xfrm>
              <a:off x="4082169" y="2158027"/>
              <a:ext cx="70711" cy="57748"/>
            </a:xfrm>
            <a:custGeom>
              <a:avLst/>
              <a:gdLst/>
              <a:ahLst/>
              <a:cxnLst/>
              <a:rect l="l" t="t" r="r" b="b"/>
              <a:pathLst>
                <a:path w="4004" h="3270" extrusionOk="0">
                  <a:moveTo>
                    <a:pt x="1" y="1"/>
                  </a:moveTo>
                  <a:cubicBezTo>
                    <a:pt x="1" y="1"/>
                    <a:pt x="468" y="3036"/>
                    <a:pt x="4004" y="3270"/>
                  </a:cubicBezTo>
                  <a:cubicBezTo>
                    <a:pt x="4004" y="3270"/>
                    <a:pt x="3603" y="1335"/>
                    <a:pt x="2102" y="902"/>
                  </a:cubicBezTo>
                  <a:cubicBezTo>
                    <a:pt x="1335" y="735"/>
                    <a:pt x="635" y="435"/>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6"/>
            <p:cNvSpPr/>
            <p:nvPr/>
          </p:nvSpPr>
          <p:spPr>
            <a:xfrm>
              <a:off x="4148746" y="2135652"/>
              <a:ext cx="95435" cy="113112"/>
            </a:xfrm>
            <a:custGeom>
              <a:avLst/>
              <a:gdLst/>
              <a:ahLst/>
              <a:cxnLst/>
              <a:rect l="l" t="t" r="r" b="b"/>
              <a:pathLst>
                <a:path w="5404" h="6405" extrusionOk="0">
                  <a:moveTo>
                    <a:pt x="5037" y="0"/>
                  </a:moveTo>
                  <a:cubicBezTo>
                    <a:pt x="5037" y="0"/>
                    <a:pt x="4303" y="901"/>
                    <a:pt x="2135" y="2102"/>
                  </a:cubicBezTo>
                  <a:cubicBezTo>
                    <a:pt x="0" y="3303"/>
                    <a:pt x="100" y="6405"/>
                    <a:pt x="100" y="6405"/>
                  </a:cubicBezTo>
                  <a:cubicBezTo>
                    <a:pt x="5404" y="4770"/>
                    <a:pt x="5037" y="1"/>
                    <a:pt x="50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6"/>
            <p:cNvSpPr/>
            <p:nvPr/>
          </p:nvSpPr>
          <p:spPr>
            <a:xfrm>
              <a:off x="4149912" y="2136835"/>
              <a:ext cx="2967" cy="143752"/>
            </a:xfrm>
            <a:custGeom>
              <a:avLst/>
              <a:gdLst/>
              <a:ahLst/>
              <a:cxnLst/>
              <a:rect l="l" t="t" r="r" b="b"/>
              <a:pathLst>
                <a:path w="168" h="8140" fill="none" extrusionOk="0">
                  <a:moveTo>
                    <a:pt x="1" y="0"/>
                  </a:moveTo>
                  <a:cubicBezTo>
                    <a:pt x="168" y="2702"/>
                    <a:pt x="168" y="5437"/>
                    <a:pt x="34" y="8139"/>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6"/>
            <p:cNvSpPr/>
            <p:nvPr/>
          </p:nvSpPr>
          <p:spPr>
            <a:xfrm>
              <a:off x="4146980" y="2064360"/>
              <a:ext cx="27267" cy="43073"/>
            </a:xfrm>
            <a:custGeom>
              <a:avLst/>
              <a:gdLst/>
              <a:ahLst/>
              <a:cxnLst/>
              <a:rect l="l" t="t" r="r" b="b"/>
              <a:pathLst>
                <a:path w="1544" h="2439" extrusionOk="0">
                  <a:moveTo>
                    <a:pt x="739" y="1"/>
                  </a:moveTo>
                  <a:cubicBezTo>
                    <a:pt x="436" y="1"/>
                    <a:pt x="139" y="178"/>
                    <a:pt x="67" y="568"/>
                  </a:cubicBezTo>
                  <a:cubicBezTo>
                    <a:pt x="0" y="968"/>
                    <a:pt x="67" y="2369"/>
                    <a:pt x="467" y="2436"/>
                  </a:cubicBezTo>
                  <a:cubicBezTo>
                    <a:pt x="476" y="2438"/>
                    <a:pt x="486" y="2439"/>
                    <a:pt x="495" y="2439"/>
                  </a:cubicBezTo>
                  <a:cubicBezTo>
                    <a:pt x="862" y="2439"/>
                    <a:pt x="1403" y="1193"/>
                    <a:pt x="1468" y="835"/>
                  </a:cubicBezTo>
                  <a:cubicBezTo>
                    <a:pt x="1544" y="305"/>
                    <a:pt x="1136" y="1"/>
                    <a:pt x="739"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6"/>
            <p:cNvSpPr/>
            <p:nvPr/>
          </p:nvSpPr>
          <p:spPr>
            <a:xfrm>
              <a:off x="4133276" y="2122089"/>
              <a:ext cx="27267" cy="43090"/>
            </a:xfrm>
            <a:custGeom>
              <a:avLst/>
              <a:gdLst/>
              <a:ahLst/>
              <a:cxnLst/>
              <a:rect l="l" t="t" r="r" b="b"/>
              <a:pathLst>
                <a:path w="1544" h="2440" extrusionOk="0">
                  <a:moveTo>
                    <a:pt x="1062" y="0"/>
                  </a:moveTo>
                  <a:cubicBezTo>
                    <a:pt x="695" y="0"/>
                    <a:pt x="142" y="1241"/>
                    <a:pt x="76" y="1636"/>
                  </a:cubicBezTo>
                  <a:cubicBezTo>
                    <a:pt x="0" y="2143"/>
                    <a:pt x="402" y="2439"/>
                    <a:pt x="797" y="2439"/>
                  </a:cubicBezTo>
                  <a:cubicBezTo>
                    <a:pt x="1103" y="2439"/>
                    <a:pt x="1404" y="2262"/>
                    <a:pt x="1477" y="1869"/>
                  </a:cubicBezTo>
                  <a:cubicBezTo>
                    <a:pt x="1543" y="1469"/>
                    <a:pt x="1477" y="68"/>
                    <a:pt x="1076" y="1"/>
                  </a:cubicBezTo>
                  <a:cubicBezTo>
                    <a:pt x="1072" y="1"/>
                    <a:pt x="1067" y="0"/>
                    <a:pt x="106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6"/>
            <p:cNvSpPr/>
            <p:nvPr/>
          </p:nvSpPr>
          <p:spPr>
            <a:xfrm>
              <a:off x="4159942" y="2108738"/>
              <a:ext cx="48512" cy="25201"/>
            </a:xfrm>
            <a:custGeom>
              <a:avLst/>
              <a:gdLst/>
              <a:ahLst/>
              <a:cxnLst/>
              <a:rect l="l" t="t" r="r" b="b"/>
              <a:pathLst>
                <a:path w="2747" h="1427" extrusionOk="0">
                  <a:moveTo>
                    <a:pt x="1560" y="1"/>
                  </a:moveTo>
                  <a:cubicBezTo>
                    <a:pt x="993" y="1"/>
                    <a:pt x="119" y="109"/>
                    <a:pt x="67" y="424"/>
                  </a:cubicBezTo>
                  <a:cubicBezTo>
                    <a:pt x="0" y="790"/>
                    <a:pt x="1301" y="1358"/>
                    <a:pt x="1668" y="1424"/>
                  </a:cubicBezTo>
                  <a:cubicBezTo>
                    <a:pt x="1691" y="1426"/>
                    <a:pt x="1713" y="1427"/>
                    <a:pt x="1735" y="1427"/>
                  </a:cubicBezTo>
                  <a:cubicBezTo>
                    <a:pt x="2547" y="1427"/>
                    <a:pt x="2747" y="251"/>
                    <a:pt x="1935" y="23"/>
                  </a:cubicBezTo>
                  <a:cubicBezTo>
                    <a:pt x="1849" y="9"/>
                    <a:pt x="1716" y="1"/>
                    <a:pt x="156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6"/>
            <p:cNvSpPr/>
            <p:nvPr/>
          </p:nvSpPr>
          <p:spPr>
            <a:xfrm>
              <a:off x="4097127" y="2095635"/>
              <a:ext cx="49872" cy="25113"/>
            </a:xfrm>
            <a:custGeom>
              <a:avLst/>
              <a:gdLst/>
              <a:ahLst/>
              <a:cxnLst/>
              <a:rect l="l" t="t" r="r" b="b"/>
              <a:pathLst>
                <a:path w="2824" h="1422" extrusionOk="0">
                  <a:moveTo>
                    <a:pt x="937" y="0"/>
                  </a:moveTo>
                  <a:cubicBezTo>
                    <a:pt x="153" y="0"/>
                    <a:pt x="1" y="1307"/>
                    <a:pt x="922" y="1399"/>
                  </a:cubicBezTo>
                  <a:cubicBezTo>
                    <a:pt x="1010" y="1414"/>
                    <a:pt x="1146" y="1422"/>
                    <a:pt x="1306" y="1422"/>
                  </a:cubicBezTo>
                  <a:cubicBezTo>
                    <a:pt x="1874" y="1422"/>
                    <a:pt x="2738" y="1318"/>
                    <a:pt x="2790" y="1032"/>
                  </a:cubicBezTo>
                  <a:cubicBezTo>
                    <a:pt x="2823" y="632"/>
                    <a:pt x="1556" y="98"/>
                    <a:pt x="1155" y="31"/>
                  </a:cubicBezTo>
                  <a:cubicBezTo>
                    <a:pt x="1078" y="10"/>
                    <a:pt x="1005" y="0"/>
                    <a:pt x="9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6"/>
            <p:cNvSpPr/>
            <p:nvPr/>
          </p:nvSpPr>
          <p:spPr>
            <a:xfrm>
              <a:off x="4155810" y="2079423"/>
              <a:ext cx="48088" cy="32795"/>
            </a:xfrm>
            <a:custGeom>
              <a:avLst/>
              <a:gdLst/>
              <a:ahLst/>
              <a:cxnLst/>
              <a:rect l="l" t="t" r="r" b="b"/>
              <a:pathLst>
                <a:path w="2723" h="1857" extrusionOk="0">
                  <a:moveTo>
                    <a:pt x="1687" y="0"/>
                  </a:moveTo>
                  <a:cubicBezTo>
                    <a:pt x="1552" y="0"/>
                    <a:pt x="1409" y="45"/>
                    <a:pt x="1268" y="149"/>
                  </a:cubicBezTo>
                  <a:cubicBezTo>
                    <a:pt x="968" y="382"/>
                    <a:pt x="1" y="1416"/>
                    <a:pt x="234" y="1750"/>
                  </a:cubicBezTo>
                  <a:cubicBezTo>
                    <a:pt x="287" y="1826"/>
                    <a:pt x="395" y="1857"/>
                    <a:pt x="534" y="1857"/>
                  </a:cubicBezTo>
                  <a:cubicBezTo>
                    <a:pt x="1007" y="1857"/>
                    <a:pt x="1837" y="1497"/>
                    <a:pt x="2069" y="1316"/>
                  </a:cubicBezTo>
                  <a:cubicBezTo>
                    <a:pt x="2722" y="881"/>
                    <a:pt x="2286" y="0"/>
                    <a:pt x="168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6"/>
            <p:cNvSpPr/>
            <p:nvPr/>
          </p:nvSpPr>
          <p:spPr>
            <a:xfrm>
              <a:off x="4104085" y="2117568"/>
              <a:ext cx="47629" cy="31753"/>
            </a:xfrm>
            <a:custGeom>
              <a:avLst/>
              <a:gdLst/>
              <a:ahLst/>
              <a:cxnLst/>
              <a:rect l="l" t="t" r="r" b="b"/>
              <a:pathLst>
                <a:path w="2697" h="1798" extrusionOk="0">
                  <a:moveTo>
                    <a:pt x="2191" y="1"/>
                  </a:moveTo>
                  <a:cubicBezTo>
                    <a:pt x="1724" y="1"/>
                    <a:pt x="865" y="366"/>
                    <a:pt x="628" y="524"/>
                  </a:cubicBezTo>
                  <a:cubicBezTo>
                    <a:pt x="1" y="960"/>
                    <a:pt x="421" y="1797"/>
                    <a:pt x="1014" y="1797"/>
                  </a:cubicBezTo>
                  <a:cubicBezTo>
                    <a:pt x="1147" y="1797"/>
                    <a:pt x="1288" y="1756"/>
                    <a:pt x="1428" y="1658"/>
                  </a:cubicBezTo>
                  <a:cubicBezTo>
                    <a:pt x="1729" y="1458"/>
                    <a:pt x="2696" y="424"/>
                    <a:pt x="2463" y="90"/>
                  </a:cubicBezTo>
                  <a:cubicBezTo>
                    <a:pt x="2413" y="27"/>
                    <a:pt x="2316" y="1"/>
                    <a:pt x="219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6"/>
            <p:cNvSpPr/>
            <p:nvPr/>
          </p:nvSpPr>
          <p:spPr>
            <a:xfrm>
              <a:off x="4152278" y="2120429"/>
              <a:ext cx="40547" cy="38622"/>
            </a:xfrm>
            <a:custGeom>
              <a:avLst/>
              <a:gdLst/>
              <a:ahLst/>
              <a:cxnLst/>
              <a:rect l="l" t="t" r="r" b="b"/>
              <a:pathLst>
                <a:path w="2296" h="2187" extrusionOk="0">
                  <a:moveTo>
                    <a:pt x="455" y="1"/>
                  </a:moveTo>
                  <a:cubicBezTo>
                    <a:pt x="410" y="1"/>
                    <a:pt x="369" y="9"/>
                    <a:pt x="334" y="28"/>
                  </a:cubicBezTo>
                  <a:cubicBezTo>
                    <a:pt x="0" y="262"/>
                    <a:pt x="534" y="1563"/>
                    <a:pt x="768" y="1896"/>
                  </a:cubicBezTo>
                  <a:lnTo>
                    <a:pt x="801" y="1896"/>
                  </a:lnTo>
                  <a:cubicBezTo>
                    <a:pt x="950" y="2101"/>
                    <a:pt x="1143" y="2186"/>
                    <a:pt x="1333" y="2186"/>
                  </a:cubicBezTo>
                  <a:cubicBezTo>
                    <a:pt x="1824" y="2186"/>
                    <a:pt x="2296" y="1616"/>
                    <a:pt x="1935" y="1062"/>
                  </a:cubicBezTo>
                  <a:cubicBezTo>
                    <a:pt x="1724" y="791"/>
                    <a:pt x="885" y="1"/>
                    <a:pt x="455"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6"/>
            <p:cNvSpPr/>
            <p:nvPr/>
          </p:nvSpPr>
          <p:spPr>
            <a:xfrm>
              <a:off x="4113286" y="2069887"/>
              <a:ext cx="41360" cy="39329"/>
            </a:xfrm>
            <a:custGeom>
              <a:avLst/>
              <a:gdLst/>
              <a:ahLst/>
              <a:cxnLst/>
              <a:rect l="l" t="t" r="r" b="b"/>
              <a:pathLst>
                <a:path w="2342" h="2227" extrusionOk="0">
                  <a:moveTo>
                    <a:pt x="1022" y="0"/>
                  </a:moveTo>
                  <a:cubicBezTo>
                    <a:pt x="501" y="0"/>
                    <a:pt x="1" y="612"/>
                    <a:pt x="474" y="1156"/>
                  </a:cubicBezTo>
                  <a:cubicBezTo>
                    <a:pt x="652" y="1453"/>
                    <a:pt x="1519" y="2227"/>
                    <a:pt x="1918" y="2227"/>
                  </a:cubicBezTo>
                  <a:cubicBezTo>
                    <a:pt x="1967" y="2227"/>
                    <a:pt x="2009" y="2215"/>
                    <a:pt x="2042" y="2190"/>
                  </a:cubicBezTo>
                  <a:cubicBezTo>
                    <a:pt x="2342" y="1990"/>
                    <a:pt x="1841" y="655"/>
                    <a:pt x="1608" y="355"/>
                  </a:cubicBezTo>
                  <a:cubicBezTo>
                    <a:pt x="1453" y="103"/>
                    <a:pt x="1236" y="0"/>
                    <a:pt x="102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6"/>
            <p:cNvSpPr/>
            <p:nvPr/>
          </p:nvSpPr>
          <p:spPr>
            <a:xfrm>
              <a:off x="4134565" y="2100050"/>
              <a:ext cx="34808" cy="29492"/>
            </a:xfrm>
            <a:custGeom>
              <a:avLst/>
              <a:gdLst/>
              <a:ahLst/>
              <a:cxnLst/>
              <a:rect l="l" t="t" r="r" b="b"/>
              <a:pathLst>
                <a:path w="1971" h="1670" extrusionOk="0">
                  <a:moveTo>
                    <a:pt x="1081" y="1"/>
                  </a:moveTo>
                  <a:cubicBezTo>
                    <a:pt x="431" y="1"/>
                    <a:pt x="1" y="759"/>
                    <a:pt x="403" y="1316"/>
                  </a:cubicBezTo>
                  <a:cubicBezTo>
                    <a:pt x="564" y="1557"/>
                    <a:pt x="816" y="1669"/>
                    <a:pt x="1069" y="1669"/>
                  </a:cubicBezTo>
                  <a:cubicBezTo>
                    <a:pt x="1446" y="1669"/>
                    <a:pt x="1824" y="1421"/>
                    <a:pt x="1904" y="982"/>
                  </a:cubicBezTo>
                  <a:cubicBezTo>
                    <a:pt x="1971" y="549"/>
                    <a:pt x="1671" y="115"/>
                    <a:pt x="1237" y="15"/>
                  </a:cubicBezTo>
                  <a:cubicBezTo>
                    <a:pt x="1184" y="5"/>
                    <a:pt x="1132" y="1"/>
                    <a:pt x="1081" y="1"/>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6"/>
            <p:cNvSpPr/>
            <p:nvPr/>
          </p:nvSpPr>
          <p:spPr>
            <a:xfrm>
              <a:off x="4222369" y="2049049"/>
              <a:ext cx="56583" cy="45969"/>
            </a:xfrm>
            <a:custGeom>
              <a:avLst/>
              <a:gdLst/>
              <a:ahLst/>
              <a:cxnLst/>
              <a:rect l="l" t="t" r="r" b="b"/>
              <a:pathLst>
                <a:path w="3204" h="2603" extrusionOk="0">
                  <a:moveTo>
                    <a:pt x="1" y="1"/>
                  </a:moveTo>
                  <a:cubicBezTo>
                    <a:pt x="1" y="1"/>
                    <a:pt x="368" y="2436"/>
                    <a:pt x="3203" y="2603"/>
                  </a:cubicBezTo>
                  <a:cubicBezTo>
                    <a:pt x="3203" y="2603"/>
                    <a:pt x="2903" y="1068"/>
                    <a:pt x="1669" y="701"/>
                  </a:cubicBezTo>
                  <a:cubicBezTo>
                    <a:pt x="1068" y="568"/>
                    <a:pt x="501" y="334"/>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6"/>
            <p:cNvSpPr/>
            <p:nvPr/>
          </p:nvSpPr>
          <p:spPr>
            <a:xfrm>
              <a:off x="4275401" y="2031389"/>
              <a:ext cx="76591" cy="90137"/>
            </a:xfrm>
            <a:custGeom>
              <a:avLst/>
              <a:gdLst/>
              <a:ahLst/>
              <a:cxnLst/>
              <a:rect l="l" t="t" r="r" b="b"/>
              <a:pathLst>
                <a:path w="4337" h="5104" extrusionOk="0">
                  <a:moveTo>
                    <a:pt x="4036" y="0"/>
                  </a:moveTo>
                  <a:lnTo>
                    <a:pt x="4036" y="0"/>
                  </a:lnTo>
                  <a:cubicBezTo>
                    <a:pt x="4036" y="0"/>
                    <a:pt x="3436" y="701"/>
                    <a:pt x="1735" y="1668"/>
                  </a:cubicBezTo>
                  <a:cubicBezTo>
                    <a:pt x="0" y="2602"/>
                    <a:pt x="100" y="5104"/>
                    <a:pt x="100" y="5104"/>
                  </a:cubicBezTo>
                  <a:cubicBezTo>
                    <a:pt x="4336" y="3803"/>
                    <a:pt x="4036" y="0"/>
                    <a:pt x="403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6"/>
            <p:cNvSpPr/>
            <p:nvPr/>
          </p:nvSpPr>
          <p:spPr>
            <a:xfrm>
              <a:off x="4276567" y="2031972"/>
              <a:ext cx="2384" cy="114896"/>
            </a:xfrm>
            <a:custGeom>
              <a:avLst/>
              <a:gdLst/>
              <a:ahLst/>
              <a:cxnLst/>
              <a:rect l="l" t="t" r="r" b="b"/>
              <a:pathLst>
                <a:path w="135" h="6506" fill="none" extrusionOk="0">
                  <a:moveTo>
                    <a:pt x="1" y="0"/>
                  </a:moveTo>
                  <a:cubicBezTo>
                    <a:pt x="134" y="2169"/>
                    <a:pt x="134" y="4337"/>
                    <a:pt x="34" y="650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6"/>
            <p:cNvSpPr/>
            <p:nvPr/>
          </p:nvSpPr>
          <p:spPr>
            <a:xfrm>
              <a:off x="4274218" y="1974013"/>
              <a:ext cx="21227" cy="34472"/>
            </a:xfrm>
            <a:custGeom>
              <a:avLst/>
              <a:gdLst/>
              <a:ahLst/>
              <a:cxnLst/>
              <a:rect l="l" t="t" r="r" b="b"/>
              <a:pathLst>
                <a:path w="1202" h="1952" extrusionOk="0">
                  <a:moveTo>
                    <a:pt x="584" y="1"/>
                  </a:moveTo>
                  <a:cubicBezTo>
                    <a:pt x="326" y="1"/>
                    <a:pt x="92" y="186"/>
                    <a:pt x="34" y="447"/>
                  </a:cubicBezTo>
                  <a:cubicBezTo>
                    <a:pt x="0" y="781"/>
                    <a:pt x="67" y="1881"/>
                    <a:pt x="367" y="1948"/>
                  </a:cubicBezTo>
                  <a:cubicBezTo>
                    <a:pt x="376" y="1950"/>
                    <a:pt x="385" y="1951"/>
                    <a:pt x="395" y="1951"/>
                  </a:cubicBezTo>
                  <a:cubicBezTo>
                    <a:pt x="693" y="1951"/>
                    <a:pt x="1103" y="938"/>
                    <a:pt x="1168" y="647"/>
                  </a:cubicBezTo>
                  <a:cubicBezTo>
                    <a:pt x="1201" y="347"/>
                    <a:pt x="1001" y="47"/>
                    <a:pt x="701" y="13"/>
                  </a:cubicBezTo>
                  <a:cubicBezTo>
                    <a:pt x="662" y="5"/>
                    <a:pt x="623" y="1"/>
                    <a:pt x="58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6"/>
            <p:cNvSpPr/>
            <p:nvPr/>
          </p:nvSpPr>
          <p:spPr>
            <a:xfrm>
              <a:off x="4262863" y="2020175"/>
              <a:ext cx="21969" cy="34667"/>
            </a:xfrm>
            <a:custGeom>
              <a:avLst/>
              <a:gdLst/>
              <a:ahLst/>
              <a:cxnLst/>
              <a:rect l="l" t="t" r="r" b="b"/>
              <a:pathLst>
                <a:path w="1244" h="1963" extrusionOk="0">
                  <a:moveTo>
                    <a:pt x="862" y="1"/>
                  </a:moveTo>
                  <a:cubicBezTo>
                    <a:pt x="563" y="1"/>
                    <a:pt x="142" y="1007"/>
                    <a:pt x="76" y="1302"/>
                  </a:cubicBezTo>
                  <a:cubicBezTo>
                    <a:pt x="1" y="1718"/>
                    <a:pt x="332" y="1963"/>
                    <a:pt x="652" y="1963"/>
                  </a:cubicBezTo>
                  <a:cubicBezTo>
                    <a:pt x="896" y="1963"/>
                    <a:pt x="1134" y="1820"/>
                    <a:pt x="1177" y="1502"/>
                  </a:cubicBezTo>
                  <a:cubicBezTo>
                    <a:pt x="1244" y="1202"/>
                    <a:pt x="1177" y="68"/>
                    <a:pt x="877" y="1"/>
                  </a:cubicBezTo>
                  <a:cubicBezTo>
                    <a:pt x="872" y="1"/>
                    <a:pt x="867" y="1"/>
                    <a:pt x="86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6"/>
            <p:cNvSpPr/>
            <p:nvPr/>
          </p:nvSpPr>
          <p:spPr>
            <a:xfrm>
              <a:off x="4284231" y="2009756"/>
              <a:ext cx="39947" cy="20062"/>
            </a:xfrm>
            <a:custGeom>
              <a:avLst/>
              <a:gdLst/>
              <a:ahLst/>
              <a:cxnLst/>
              <a:rect l="l" t="t" r="r" b="b"/>
              <a:pathLst>
                <a:path w="2262" h="1136" extrusionOk="0">
                  <a:moveTo>
                    <a:pt x="1238" y="1"/>
                  </a:moveTo>
                  <a:cubicBezTo>
                    <a:pt x="783" y="1"/>
                    <a:pt x="118" y="93"/>
                    <a:pt x="67" y="324"/>
                  </a:cubicBezTo>
                  <a:cubicBezTo>
                    <a:pt x="0" y="625"/>
                    <a:pt x="1068" y="1058"/>
                    <a:pt x="1368" y="1125"/>
                  </a:cubicBezTo>
                  <a:cubicBezTo>
                    <a:pt x="1409" y="1132"/>
                    <a:pt x="1448" y="1136"/>
                    <a:pt x="1485" y="1136"/>
                  </a:cubicBezTo>
                  <a:cubicBezTo>
                    <a:pt x="2121" y="1136"/>
                    <a:pt x="2261" y="119"/>
                    <a:pt x="1568" y="24"/>
                  </a:cubicBezTo>
                  <a:cubicBezTo>
                    <a:pt x="1491" y="9"/>
                    <a:pt x="1374" y="1"/>
                    <a:pt x="123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6"/>
            <p:cNvSpPr/>
            <p:nvPr/>
          </p:nvSpPr>
          <p:spPr>
            <a:xfrm>
              <a:off x="4234890" y="1999372"/>
              <a:ext cx="39346" cy="19797"/>
            </a:xfrm>
            <a:custGeom>
              <a:avLst/>
              <a:gdLst/>
              <a:ahLst/>
              <a:cxnLst/>
              <a:rect l="l" t="t" r="r" b="b"/>
              <a:pathLst>
                <a:path w="2228" h="1121" extrusionOk="0">
                  <a:moveTo>
                    <a:pt x="773" y="1"/>
                  </a:moveTo>
                  <a:cubicBezTo>
                    <a:pt x="139" y="1"/>
                    <a:pt x="1" y="987"/>
                    <a:pt x="693" y="1113"/>
                  </a:cubicBezTo>
                  <a:cubicBezTo>
                    <a:pt x="738" y="1118"/>
                    <a:pt x="803" y="1120"/>
                    <a:pt x="880" y="1120"/>
                  </a:cubicBezTo>
                  <a:cubicBezTo>
                    <a:pt x="1312" y="1120"/>
                    <a:pt x="2137" y="1034"/>
                    <a:pt x="2194" y="779"/>
                  </a:cubicBezTo>
                  <a:cubicBezTo>
                    <a:pt x="2227" y="479"/>
                    <a:pt x="1193" y="45"/>
                    <a:pt x="893" y="12"/>
                  </a:cubicBezTo>
                  <a:cubicBezTo>
                    <a:pt x="851" y="4"/>
                    <a:pt x="811" y="1"/>
                    <a:pt x="77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6"/>
            <p:cNvSpPr/>
            <p:nvPr/>
          </p:nvSpPr>
          <p:spPr>
            <a:xfrm>
              <a:off x="4281282" y="1986940"/>
              <a:ext cx="38110" cy="25342"/>
            </a:xfrm>
            <a:custGeom>
              <a:avLst/>
              <a:gdLst/>
              <a:ahLst/>
              <a:cxnLst/>
              <a:rect l="l" t="t" r="r" b="b"/>
              <a:pathLst>
                <a:path w="2158" h="1435" extrusionOk="0">
                  <a:moveTo>
                    <a:pt x="1347" y="0"/>
                  </a:moveTo>
                  <a:cubicBezTo>
                    <a:pt x="1237" y="0"/>
                    <a:pt x="1119" y="35"/>
                    <a:pt x="1001" y="115"/>
                  </a:cubicBezTo>
                  <a:cubicBezTo>
                    <a:pt x="768" y="282"/>
                    <a:pt x="1" y="1116"/>
                    <a:pt x="167" y="1350"/>
                  </a:cubicBezTo>
                  <a:cubicBezTo>
                    <a:pt x="213" y="1410"/>
                    <a:pt x="300" y="1434"/>
                    <a:pt x="412" y="1434"/>
                  </a:cubicBezTo>
                  <a:cubicBezTo>
                    <a:pt x="795" y="1434"/>
                    <a:pt x="1462" y="1145"/>
                    <a:pt x="1668" y="1016"/>
                  </a:cubicBezTo>
                  <a:cubicBezTo>
                    <a:pt x="2157" y="663"/>
                    <a:pt x="1828" y="0"/>
                    <a:pt x="134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6"/>
            <p:cNvSpPr/>
            <p:nvPr/>
          </p:nvSpPr>
          <p:spPr>
            <a:xfrm>
              <a:off x="4239535" y="2016573"/>
              <a:ext cx="38234" cy="25430"/>
            </a:xfrm>
            <a:custGeom>
              <a:avLst/>
              <a:gdLst/>
              <a:ahLst/>
              <a:cxnLst/>
              <a:rect l="l" t="t" r="r" b="b"/>
              <a:pathLst>
                <a:path w="2165" h="1440" extrusionOk="0">
                  <a:moveTo>
                    <a:pt x="1770" y="1"/>
                  </a:moveTo>
                  <a:cubicBezTo>
                    <a:pt x="1389" y="1"/>
                    <a:pt x="706" y="282"/>
                    <a:pt x="497" y="439"/>
                  </a:cubicBezTo>
                  <a:lnTo>
                    <a:pt x="497" y="405"/>
                  </a:lnTo>
                  <a:lnTo>
                    <a:pt x="497" y="405"/>
                  </a:lnTo>
                  <a:cubicBezTo>
                    <a:pt x="1" y="763"/>
                    <a:pt x="346" y="1440"/>
                    <a:pt x="838" y="1440"/>
                  </a:cubicBezTo>
                  <a:cubicBezTo>
                    <a:pt x="942" y="1440"/>
                    <a:pt x="1053" y="1409"/>
                    <a:pt x="1164" y="1339"/>
                  </a:cubicBezTo>
                  <a:cubicBezTo>
                    <a:pt x="1397" y="1173"/>
                    <a:pt x="2164" y="339"/>
                    <a:pt x="1998" y="72"/>
                  </a:cubicBezTo>
                  <a:cubicBezTo>
                    <a:pt x="1955" y="22"/>
                    <a:pt x="1873" y="1"/>
                    <a:pt x="177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6"/>
            <p:cNvSpPr/>
            <p:nvPr/>
          </p:nvSpPr>
          <p:spPr>
            <a:xfrm>
              <a:off x="4278333" y="2018603"/>
              <a:ext cx="32600" cy="31188"/>
            </a:xfrm>
            <a:custGeom>
              <a:avLst/>
              <a:gdLst/>
              <a:ahLst/>
              <a:cxnLst/>
              <a:rect l="l" t="t" r="r" b="b"/>
              <a:pathLst>
                <a:path w="1846" h="1766" extrusionOk="0">
                  <a:moveTo>
                    <a:pt x="352" y="0"/>
                  </a:moveTo>
                  <a:cubicBezTo>
                    <a:pt x="319" y="0"/>
                    <a:pt x="290" y="7"/>
                    <a:pt x="268" y="24"/>
                  </a:cubicBezTo>
                  <a:cubicBezTo>
                    <a:pt x="1" y="224"/>
                    <a:pt x="434" y="1258"/>
                    <a:pt x="601" y="1525"/>
                  </a:cubicBezTo>
                  <a:cubicBezTo>
                    <a:pt x="724" y="1695"/>
                    <a:pt x="887" y="1766"/>
                    <a:pt x="1048" y="1766"/>
                  </a:cubicBezTo>
                  <a:cubicBezTo>
                    <a:pt x="1454" y="1766"/>
                    <a:pt x="1846" y="1312"/>
                    <a:pt x="1535" y="858"/>
                  </a:cubicBezTo>
                  <a:cubicBezTo>
                    <a:pt x="1385" y="647"/>
                    <a:pt x="662" y="0"/>
                    <a:pt x="352"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6"/>
            <p:cNvSpPr/>
            <p:nvPr/>
          </p:nvSpPr>
          <p:spPr>
            <a:xfrm>
              <a:off x="4248771" y="1979028"/>
              <a:ext cx="31947" cy="30993"/>
            </a:xfrm>
            <a:custGeom>
              <a:avLst/>
              <a:gdLst/>
              <a:ahLst/>
              <a:cxnLst/>
              <a:rect l="l" t="t" r="r" b="b"/>
              <a:pathLst>
                <a:path w="1809" h="1755" extrusionOk="0">
                  <a:moveTo>
                    <a:pt x="752" y="1"/>
                  </a:moveTo>
                  <a:cubicBezTo>
                    <a:pt x="361" y="1"/>
                    <a:pt x="1" y="449"/>
                    <a:pt x="307" y="897"/>
                  </a:cubicBezTo>
                  <a:cubicBezTo>
                    <a:pt x="428" y="1108"/>
                    <a:pt x="1120" y="1754"/>
                    <a:pt x="1449" y="1754"/>
                  </a:cubicBezTo>
                  <a:cubicBezTo>
                    <a:pt x="1485" y="1754"/>
                    <a:pt x="1516" y="1747"/>
                    <a:pt x="1541" y="1731"/>
                  </a:cubicBezTo>
                  <a:cubicBezTo>
                    <a:pt x="1808" y="1531"/>
                    <a:pt x="1375" y="497"/>
                    <a:pt x="1174" y="263"/>
                  </a:cubicBezTo>
                  <a:lnTo>
                    <a:pt x="1208" y="263"/>
                  </a:lnTo>
                  <a:cubicBezTo>
                    <a:pt x="1081" y="78"/>
                    <a:pt x="914" y="1"/>
                    <a:pt x="752"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6"/>
            <p:cNvSpPr/>
            <p:nvPr/>
          </p:nvSpPr>
          <p:spPr>
            <a:xfrm>
              <a:off x="4264188" y="2002798"/>
              <a:ext cx="27726" cy="23258"/>
            </a:xfrm>
            <a:custGeom>
              <a:avLst/>
              <a:gdLst/>
              <a:ahLst/>
              <a:cxnLst/>
              <a:rect l="l" t="t" r="r" b="b"/>
              <a:pathLst>
                <a:path w="1570" h="1317" extrusionOk="0">
                  <a:moveTo>
                    <a:pt x="822" y="1"/>
                  </a:moveTo>
                  <a:cubicBezTo>
                    <a:pt x="331" y="1"/>
                    <a:pt x="0" y="593"/>
                    <a:pt x="335" y="1019"/>
                  </a:cubicBezTo>
                  <a:cubicBezTo>
                    <a:pt x="471" y="1223"/>
                    <a:pt x="674" y="1316"/>
                    <a:pt x="876" y="1316"/>
                  </a:cubicBezTo>
                  <a:cubicBezTo>
                    <a:pt x="1168" y="1316"/>
                    <a:pt x="1457" y="1121"/>
                    <a:pt x="1536" y="785"/>
                  </a:cubicBezTo>
                  <a:cubicBezTo>
                    <a:pt x="1569" y="418"/>
                    <a:pt x="1336" y="51"/>
                    <a:pt x="969" y="18"/>
                  </a:cubicBezTo>
                  <a:cubicBezTo>
                    <a:pt x="919" y="6"/>
                    <a:pt x="870" y="1"/>
                    <a:pt x="822" y="1"/>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6"/>
            <p:cNvSpPr/>
            <p:nvPr/>
          </p:nvSpPr>
          <p:spPr>
            <a:xfrm>
              <a:off x="5318648" y="2010763"/>
              <a:ext cx="156715" cy="167911"/>
            </a:xfrm>
            <a:custGeom>
              <a:avLst/>
              <a:gdLst/>
              <a:ahLst/>
              <a:cxnLst/>
              <a:rect l="l" t="t" r="r" b="b"/>
              <a:pathLst>
                <a:path w="8874" h="9508" extrusionOk="0">
                  <a:moveTo>
                    <a:pt x="6038" y="1"/>
                  </a:moveTo>
                  <a:cubicBezTo>
                    <a:pt x="5871" y="201"/>
                    <a:pt x="5771" y="434"/>
                    <a:pt x="5771" y="668"/>
                  </a:cubicBezTo>
                  <a:cubicBezTo>
                    <a:pt x="5771" y="668"/>
                    <a:pt x="5571" y="201"/>
                    <a:pt x="5238" y="201"/>
                  </a:cubicBezTo>
                  <a:cubicBezTo>
                    <a:pt x="5104" y="368"/>
                    <a:pt x="5071" y="601"/>
                    <a:pt x="5171" y="801"/>
                  </a:cubicBezTo>
                  <a:cubicBezTo>
                    <a:pt x="5037" y="534"/>
                    <a:pt x="4771" y="368"/>
                    <a:pt x="4504" y="334"/>
                  </a:cubicBezTo>
                  <a:lnTo>
                    <a:pt x="4504" y="334"/>
                  </a:lnTo>
                  <a:cubicBezTo>
                    <a:pt x="4404" y="568"/>
                    <a:pt x="4437" y="801"/>
                    <a:pt x="4570" y="1001"/>
                  </a:cubicBezTo>
                  <a:cubicBezTo>
                    <a:pt x="4570" y="1001"/>
                    <a:pt x="4342" y="887"/>
                    <a:pt x="4124" y="887"/>
                  </a:cubicBezTo>
                  <a:cubicBezTo>
                    <a:pt x="4031" y="887"/>
                    <a:pt x="3940" y="908"/>
                    <a:pt x="3870" y="968"/>
                  </a:cubicBezTo>
                  <a:cubicBezTo>
                    <a:pt x="3870" y="1201"/>
                    <a:pt x="3970" y="1368"/>
                    <a:pt x="4137" y="1468"/>
                  </a:cubicBezTo>
                  <a:cubicBezTo>
                    <a:pt x="4070" y="1452"/>
                    <a:pt x="4003" y="1443"/>
                    <a:pt x="3937" y="1443"/>
                  </a:cubicBezTo>
                  <a:cubicBezTo>
                    <a:pt x="3870" y="1443"/>
                    <a:pt x="3803" y="1452"/>
                    <a:pt x="3737" y="1468"/>
                  </a:cubicBezTo>
                  <a:cubicBezTo>
                    <a:pt x="3703" y="1402"/>
                    <a:pt x="3703" y="1302"/>
                    <a:pt x="3670" y="1235"/>
                  </a:cubicBezTo>
                  <a:cubicBezTo>
                    <a:pt x="3670" y="1235"/>
                    <a:pt x="3336" y="1302"/>
                    <a:pt x="3103" y="1869"/>
                  </a:cubicBezTo>
                  <a:cubicBezTo>
                    <a:pt x="3103" y="1869"/>
                    <a:pt x="3103" y="1302"/>
                    <a:pt x="2869" y="1168"/>
                  </a:cubicBezTo>
                  <a:cubicBezTo>
                    <a:pt x="2869" y="1168"/>
                    <a:pt x="2636" y="1302"/>
                    <a:pt x="2602" y="1869"/>
                  </a:cubicBezTo>
                  <a:cubicBezTo>
                    <a:pt x="2536" y="1602"/>
                    <a:pt x="2369" y="1368"/>
                    <a:pt x="2102" y="1235"/>
                  </a:cubicBezTo>
                  <a:cubicBezTo>
                    <a:pt x="1969" y="1468"/>
                    <a:pt x="1969" y="1769"/>
                    <a:pt x="2102" y="2002"/>
                  </a:cubicBezTo>
                  <a:cubicBezTo>
                    <a:pt x="1969" y="1802"/>
                    <a:pt x="1735" y="1668"/>
                    <a:pt x="1502" y="1602"/>
                  </a:cubicBezTo>
                  <a:lnTo>
                    <a:pt x="1502" y="1602"/>
                  </a:lnTo>
                  <a:cubicBezTo>
                    <a:pt x="1468" y="1835"/>
                    <a:pt x="1535" y="2035"/>
                    <a:pt x="1702" y="2202"/>
                  </a:cubicBezTo>
                  <a:cubicBezTo>
                    <a:pt x="1535" y="2069"/>
                    <a:pt x="1368" y="1969"/>
                    <a:pt x="1168" y="1935"/>
                  </a:cubicBezTo>
                  <a:lnTo>
                    <a:pt x="1168" y="1935"/>
                  </a:lnTo>
                  <a:cubicBezTo>
                    <a:pt x="1168" y="2113"/>
                    <a:pt x="1221" y="2317"/>
                    <a:pt x="1350" y="2454"/>
                  </a:cubicBezTo>
                  <a:lnTo>
                    <a:pt x="1350" y="2454"/>
                  </a:lnTo>
                  <a:cubicBezTo>
                    <a:pt x="1188" y="2316"/>
                    <a:pt x="978" y="2232"/>
                    <a:pt x="768" y="2202"/>
                  </a:cubicBezTo>
                  <a:lnTo>
                    <a:pt x="768" y="2202"/>
                  </a:lnTo>
                  <a:cubicBezTo>
                    <a:pt x="768" y="2502"/>
                    <a:pt x="868" y="2769"/>
                    <a:pt x="1068" y="2969"/>
                  </a:cubicBezTo>
                  <a:cubicBezTo>
                    <a:pt x="821" y="2810"/>
                    <a:pt x="639" y="2773"/>
                    <a:pt x="523" y="2773"/>
                  </a:cubicBezTo>
                  <a:cubicBezTo>
                    <a:pt x="419" y="2773"/>
                    <a:pt x="367" y="2803"/>
                    <a:pt x="367" y="2803"/>
                  </a:cubicBezTo>
                  <a:cubicBezTo>
                    <a:pt x="401" y="3069"/>
                    <a:pt x="501" y="3270"/>
                    <a:pt x="701" y="3436"/>
                  </a:cubicBezTo>
                  <a:cubicBezTo>
                    <a:pt x="592" y="3409"/>
                    <a:pt x="503" y="3399"/>
                    <a:pt x="430" y="3399"/>
                  </a:cubicBezTo>
                  <a:cubicBezTo>
                    <a:pt x="238" y="3399"/>
                    <a:pt x="167" y="3470"/>
                    <a:pt x="167" y="3470"/>
                  </a:cubicBezTo>
                  <a:lnTo>
                    <a:pt x="1" y="4137"/>
                  </a:lnTo>
                  <a:cubicBezTo>
                    <a:pt x="34" y="4571"/>
                    <a:pt x="568" y="4671"/>
                    <a:pt x="568" y="4671"/>
                  </a:cubicBezTo>
                  <a:cubicBezTo>
                    <a:pt x="367" y="4704"/>
                    <a:pt x="201" y="4804"/>
                    <a:pt x="67" y="4937"/>
                  </a:cubicBezTo>
                  <a:cubicBezTo>
                    <a:pt x="201" y="5271"/>
                    <a:pt x="701" y="5304"/>
                    <a:pt x="701" y="5304"/>
                  </a:cubicBezTo>
                  <a:cubicBezTo>
                    <a:pt x="501" y="5404"/>
                    <a:pt x="334" y="5605"/>
                    <a:pt x="267" y="5838"/>
                  </a:cubicBezTo>
                  <a:cubicBezTo>
                    <a:pt x="363" y="5899"/>
                    <a:pt x="464" y="5921"/>
                    <a:pt x="563" y="5921"/>
                  </a:cubicBezTo>
                  <a:cubicBezTo>
                    <a:pt x="845" y="5921"/>
                    <a:pt x="1101" y="5738"/>
                    <a:pt x="1101" y="5738"/>
                  </a:cubicBezTo>
                  <a:lnTo>
                    <a:pt x="1101" y="5738"/>
                  </a:lnTo>
                  <a:cubicBezTo>
                    <a:pt x="935" y="5871"/>
                    <a:pt x="834" y="6105"/>
                    <a:pt x="868" y="6338"/>
                  </a:cubicBezTo>
                  <a:cubicBezTo>
                    <a:pt x="926" y="6375"/>
                    <a:pt x="992" y="6389"/>
                    <a:pt x="1059" y="6389"/>
                  </a:cubicBezTo>
                  <a:cubicBezTo>
                    <a:pt x="1303" y="6389"/>
                    <a:pt x="1568" y="6205"/>
                    <a:pt x="1568" y="6205"/>
                  </a:cubicBezTo>
                  <a:lnTo>
                    <a:pt x="1568" y="6205"/>
                  </a:lnTo>
                  <a:cubicBezTo>
                    <a:pt x="1435" y="6405"/>
                    <a:pt x="1402" y="6639"/>
                    <a:pt x="1435" y="6906"/>
                  </a:cubicBezTo>
                  <a:cubicBezTo>
                    <a:pt x="1768" y="6906"/>
                    <a:pt x="2035" y="6739"/>
                    <a:pt x="2235" y="6472"/>
                  </a:cubicBezTo>
                  <a:lnTo>
                    <a:pt x="2235" y="6472"/>
                  </a:lnTo>
                  <a:cubicBezTo>
                    <a:pt x="2102" y="6672"/>
                    <a:pt x="2069" y="6939"/>
                    <a:pt x="2169" y="7172"/>
                  </a:cubicBezTo>
                  <a:cubicBezTo>
                    <a:pt x="2336" y="7139"/>
                    <a:pt x="2502" y="7039"/>
                    <a:pt x="2636" y="6906"/>
                  </a:cubicBezTo>
                  <a:cubicBezTo>
                    <a:pt x="2702" y="7006"/>
                    <a:pt x="2803" y="7106"/>
                    <a:pt x="2936" y="7139"/>
                  </a:cubicBezTo>
                  <a:cubicBezTo>
                    <a:pt x="2969" y="7172"/>
                    <a:pt x="3003" y="7206"/>
                    <a:pt x="3036" y="7272"/>
                  </a:cubicBezTo>
                  <a:cubicBezTo>
                    <a:pt x="2836" y="7339"/>
                    <a:pt x="2702" y="7439"/>
                    <a:pt x="2602" y="7606"/>
                  </a:cubicBezTo>
                  <a:cubicBezTo>
                    <a:pt x="2788" y="7792"/>
                    <a:pt x="3016" y="7893"/>
                    <a:pt x="3253" y="7893"/>
                  </a:cubicBezTo>
                  <a:cubicBezTo>
                    <a:pt x="3314" y="7893"/>
                    <a:pt x="3375" y="7887"/>
                    <a:pt x="3436" y="7873"/>
                  </a:cubicBezTo>
                  <a:lnTo>
                    <a:pt x="3436" y="7873"/>
                  </a:lnTo>
                  <a:cubicBezTo>
                    <a:pt x="3203" y="7940"/>
                    <a:pt x="3003" y="8106"/>
                    <a:pt x="2903" y="8340"/>
                  </a:cubicBezTo>
                  <a:cubicBezTo>
                    <a:pt x="3052" y="8415"/>
                    <a:pt x="3223" y="8458"/>
                    <a:pt x="3398" y="8458"/>
                  </a:cubicBezTo>
                  <a:cubicBezTo>
                    <a:pt x="3534" y="8458"/>
                    <a:pt x="3672" y="8432"/>
                    <a:pt x="3803" y="8373"/>
                  </a:cubicBezTo>
                  <a:lnTo>
                    <a:pt x="3803" y="8373"/>
                  </a:lnTo>
                  <a:cubicBezTo>
                    <a:pt x="3570" y="8507"/>
                    <a:pt x="3436" y="8774"/>
                    <a:pt x="3436" y="9074"/>
                  </a:cubicBezTo>
                  <a:cubicBezTo>
                    <a:pt x="3473" y="9077"/>
                    <a:pt x="3510" y="9079"/>
                    <a:pt x="3546" y="9079"/>
                  </a:cubicBezTo>
                  <a:cubicBezTo>
                    <a:pt x="3870" y="9079"/>
                    <a:pt x="4164" y="8947"/>
                    <a:pt x="4404" y="8707"/>
                  </a:cubicBezTo>
                  <a:lnTo>
                    <a:pt x="4404" y="8707"/>
                  </a:lnTo>
                  <a:cubicBezTo>
                    <a:pt x="4270" y="8907"/>
                    <a:pt x="4270" y="9140"/>
                    <a:pt x="4370" y="9341"/>
                  </a:cubicBezTo>
                  <a:cubicBezTo>
                    <a:pt x="4604" y="9307"/>
                    <a:pt x="4804" y="9140"/>
                    <a:pt x="4937" y="8940"/>
                  </a:cubicBezTo>
                  <a:lnTo>
                    <a:pt x="4937" y="8940"/>
                  </a:lnTo>
                  <a:cubicBezTo>
                    <a:pt x="4904" y="9140"/>
                    <a:pt x="4904" y="9341"/>
                    <a:pt x="5004" y="9507"/>
                  </a:cubicBezTo>
                  <a:cubicBezTo>
                    <a:pt x="5304" y="9474"/>
                    <a:pt x="5571" y="9007"/>
                    <a:pt x="5571" y="9007"/>
                  </a:cubicBezTo>
                  <a:lnTo>
                    <a:pt x="5571" y="9007"/>
                  </a:lnTo>
                  <a:cubicBezTo>
                    <a:pt x="5504" y="9174"/>
                    <a:pt x="5538" y="9374"/>
                    <a:pt x="5671" y="9507"/>
                  </a:cubicBezTo>
                  <a:cubicBezTo>
                    <a:pt x="5938" y="9441"/>
                    <a:pt x="6138" y="9207"/>
                    <a:pt x="6205" y="8907"/>
                  </a:cubicBezTo>
                  <a:cubicBezTo>
                    <a:pt x="6238" y="9107"/>
                    <a:pt x="6338" y="9274"/>
                    <a:pt x="6539" y="9374"/>
                  </a:cubicBezTo>
                  <a:cubicBezTo>
                    <a:pt x="6839" y="9241"/>
                    <a:pt x="6805" y="8707"/>
                    <a:pt x="6805" y="8707"/>
                  </a:cubicBezTo>
                  <a:lnTo>
                    <a:pt x="6805" y="8707"/>
                  </a:lnTo>
                  <a:cubicBezTo>
                    <a:pt x="6939" y="8874"/>
                    <a:pt x="7139" y="9007"/>
                    <a:pt x="7372" y="9040"/>
                  </a:cubicBezTo>
                  <a:lnTo>
                    <a:pt x="7806" y="8407"/>
                  </a:lnTo>
                  <a:cubicBezTo>
                    <a:pt x="7906" y="8106"/>
                    <a:pt x="7573" y="7706"/>
                    <a:pt x="7573" y="7706"/>
                  </a:cubicBezTo>
                  <a:lnTo>
                    <a:pt x="7573" y="7706"/>
                  </a:lnTo>
                  <a:cubicBezTo>
                    <a:pt x="7680" y="7778"/>
                    <a:pt x="7806" y="7811"/>
                    <a:pt x="7936" y="7811"/>
                  </a:cubicBezTo>
                  <a:cubicBezTo>
                    <a:pt x="8049" y="7811"/>
                    <a:pt x="8165" y="7786"/>
                    <a:pt x="8273" y="7739"/>
                  </a:cubicBezTo>
                  <a:cubicBezTo>
                    <a:pt x="8273" y="7339"/>
                    <a:pt x="7773" y="7006"/>
                    <a:pt x="7773" y="7006"/>
                  </a:cubicBezTo>
                  <a:lnTo>
                    <a:pt x="7773" y="7006"/>
                  </a:lnTo>
                  <a:cubicBezTo>
                    <a:pt x="7857" y="7048"/>
                    <a:pt x="7952" y="7066"/>
                    <a:pt x="8050" y="7066"/>
                  </a:cubicBezTo>
                  <a:cubicBezTo>
                    <a:pt x="8185" y="7066"/>
                    <a:pt x="8324" y="7030"/>
                    <a:pt x="8440" y="6972"/>
                  </a:cubicBezTo>
                  <a:cubicBezTo>
                    <a:pt x="8307" y="6472"/>
                    <a:pt x="7606" y="6372"/>
                    <a:pt x="7606" y="6372"/>
                  </a:cubicBezTo>
                  <a:lnTo>
                    <a:pt x="7606" y="6372"/>
                  </a:lnTo>
                  <a:cubicBezTo>
                    <a:pt x="7640" y="6375"/>
                    <a:pt x="7674" y="6377"/>
                    <a:pt x="7708" y="6377"/>
                  </a:cubicBezTo>
                  <a:cubicBezTo>
                    <a:pt x="8000" y="6377"/>
                    <a:pt x="8260" y="6251"/>
                    <a:pt x="8440" y="6072"/>
                  </a:cubicBezTo>
                  <a:cubicBezTo>
                    <a:pt x="8284" y="5805"/>
                    <a:pt x="7906" y="5760"/>
                    <a:pt x="7671" y="5760"/>
                  </a:cubicBezTo>
                  <a:cubicBezTo>
                    <a:pt x="7554" y="5760"/>
                    <a:pt x="7473" y="5771"/>
                    <a:pt x="7473" y="5771"/>
                  </a:cubicBezTo>
                  <a:cubicBezTo>
                    <a:pt x="7473" y="5771"/>
                    <a:pt x="8040" y="5538"/>
                    <a:pt x="8106" y="5238"/>
                  </a:cubicBezTo>
                  <a:cubicBezTo>
                    <a:pt x="8022" y="5174"/>
                    <a:pt x="7910" y="5151"/>
                    <a:pt x="7798" y="5151"/>
                  </a:cubicBezTo>
                  <a:cubicBezTo>
                    <a:pt x="7733" y="5151"/>
                    <a:pt x="7667" y="5159"/>
                    <a:pt x="7606" y="5171"/>
                  </a:cubicBezTo>
                  <a:cubicBezTo>
                    <a:pt x="7606" y="5104"/>
                    <a:pt x="7573" y="5004"/>
                    <a:pt x="7539" y="4937"/>
                  </a:cubicBezTo>
                  <a:cubicBezTo>
                    <a:pt x="7573" y="4904"/>
                    <a:pt x="7606" y="4837"/>
                    <a:pt x="7606" y="4804"/>
                  </a:cubicBezTo>
                  <a:cubicBezTo>
                    <a:pt x="7689" y="4837"/>
                    <a:pt x="7781" y="4854"/>
                    <a:pt x="7873" y="4854"/>
                  </a:cubicBezTo>
                  <a:cubicBezTo>
                    <a:pt x="7965" y="4854"/>
                    <a:pt x="8056" y="4837"/>
                    <a:pt x="8140" y="4804"/>
                  </a:cubicBezTo>
                  <a:cubicBezTo>
                    <a:pt x="8140" y="4804"/>
                    <a:pt x="8173" y="4537"/>
                    <a:pt x="7706" y="4204"/>
                  </a:cubicBezTo>
                  <a:lnTo>
                    <a:pt x="7706" y="4204"/>
                  </a:lnTo>
                  <a:cubicBezTo>
                    <a:pt x="7839" y="4270"/>
                    <a:pt x="7981" y="4304"/>
                    <a:pt x="8123" y="4304"/>
                  </a:cubicBezTo>
                  <a:cubicBezTo>
                    <a:pt x="8265" y="4304"/>
                    <a:pt x="8407" y="4270"/>
                    <a:pt x="8540" y="4204"/>
                  </a:cubicBezTo>
                  <a:cubicBezTo>
                    <a:pt x="8473" y="3937"/>
                    <a:pt x="8040" y="3737"/>
                    <a:pt x="8040" y="3737"/>
                  </a:cubicBezTo>
                  <a:lnTo>
                    <a:pt x="8040" y="3737"/>
                  </a:lnTo>
                  <a:cubicBezTo>
                    <a:pt x="8140" y="3770"/>
                    <a:pt x="8231" y="3787"/>
                    <a:pt x="8323" y="3787"/>
                  </a:cubicBezTo>
                  <a:cubicBezTo>
                    <a:pt x="8415" y="3787"/>
                    <a:pt x="8507" y="3770"/>
                    <a:pt x="8607" y="3737"/>
                  </a:cubicBezTo>
                  <a:cubicBezTo>
                    <a:pt x="8473" y="3570"/>
                    <a:pt x="8340" y="3403"/>
                    <a:pt x="8140" y="3303"/>
                  </a:cubicBezTo>
                  <a:lnTo>
                    <a:pt x="8140" y="3303"/>
                  </a:lnTo>
                  <a:cubicBezTo>
                    <a:pt x="8238" y="3345"/>
                    <a:pt x="8335" y="3363"/>
                    <a:pt x="8431" y="3363"/>
                  </a:cubicBezTo>
                  <a:cubicBezTo>
                    <a:pt x="8563" y="3363"/>
                    <a:pt x="8691" y="3328"/>
                    <a:pt x="8807" y="3270"/>
                  </a:cubicBezTo>
                  <a:cubicBezTo>
                    <a:pt x="8640" y="3069"/>
                    <a:pt x="8407" y="2903"/>
                    <a:pt x="8173" y="2836"/>
                  </a:cubicBezTo>
                  <a:lnTo>
                    <a:pt x="8173" y="2836"/>
                  </a:lnTo>
                  <a:cubicBezTo>
                    <a:pt x="8206" y="2840"/>
                    <a:pt x="8240" y="2842"/>
                    <a:pt x="8273" y="2842"/>
                  </a:cubicBezTo>
                  <a:cubicBezTo>
                    <a:pt x="8505" y="2842"/>
                    <a:pt x="8728" y="2740"/>
                    <a:pt x="8874" y="2536"/>
                  </a:cubicBezTo>
                  <a:cubicBezTo>
                    <a:pt x="8699" y="2391"/>
                    <a:pt x="8449" y="2296"/>
                    <a:pt x="8211" y="2296"/>
                  </a:cubicBezTo>
                  <a:cubicBezTo>
                    <a:pt x="8176" y="2296"/>
                    <a:pt x="8141" y="2298"/>
                    <a:pt x="8106" y="2302"/>
                  </a:cubicBezTo>
                  <a:cubicBezTo>
                    <a:pt x="8607" y="2069"/>
                    <a:pt x="8673" y="1802"/>
                    <a:pt x="8673" y="1802"/>
                  </a:cubicBezTo>
                  <a:cubicBezTo>
                    <a:pt x="8612" y="1758"/>
                    <a:pt x="8530" y="1742"/>
                    <a:pt x="8442" y="1742"/>
                  </a:cubicBezTo>
                  <a:cubicBezTo>
                    <a:pt x="8196" y="1742"/>
                    <a:pt x="7906" y="1869"/>
                    <a:pt x="7906" y="1869"/>
                  </a:cubicBezTo>
                  <a:cubicBezTo>
                    <a:pt x="8373" y="1435"/>
                    <a:pt x="8306" y="1101"/>
                    <a:pt x="8306" y="1101"/>
                  </a:cubicBezTo>
                  <a:cubicBezTo>
                    <a:pt x="8293" y="1100"/>
                    <a:pt x="8280" y="1099"/>
                    <a:pt x="8266" y="1099"/>
                  </a:cubicBezTo>
                  <a:cubicBezTo>
                    <a:pt x="7942" y="1099"/>
                    <a:pt x="7573" y="1468"/>
                    <a:pt x="7573" y="1468"/>
                  </a:cubicBezTo>
                  <a:cubicBezTo>
                    <a:pt x="7573" y="1468"/>
                    <a:pt x="7906" y="868"/>
                    <a:pt x="7639" y="468"/>
                  </a:cubicBezTo>
                  <a:lnTo>
                    <a:pt x="7639" y="468"/>
                  </a:lnTo>
                  <a:cubicBezTo>
                    <a:pt x="7372" y="601"/>
                    <a:pt x="7139" y="835"/>
                    <a:pt x="7039" y="1135"/>
                  </a:cubicBezTo>
                  <a:cubicBezTo>
                    <a:pt x="7139" y="768"/>
                    <a:pt x="7039" y="401"/>
                    <a:pt x="6805" y="134"/>
                  </a:cubicBezTo>
                  <a:cubicBezTo>
                    <a:pt x="6639" y="301"/>
                    <a:pt x="6505" y="534"/>
                    <a:pt x="6505" y="768"/>
                  </a:cubicBezTo>
                  <a:cubicBezTo>
                    <a:pt x="6505" y="768"/>
                    <a:pt x="6405" y="167"/>
                    <a:pt x="603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6"/>
            <p:cNvSpPr/>
            <p:nvPr/>
          </p:nvSpPr>
          <p:spPr>
            <a:xfrm>
              <a:off x="5329844" y="2093816"/>
              <a:ext cx="96035" cy="121960"/>
            </a:xfrm>
            <a:custGeom>
              <a:avLst/>
              <a:gdLst/>
              <a:ahLst/>
              <a:cxnLst/>
              <a:rect l="l" t="t" r="r" b="b"/>
              <a:pathLst>
                <a:path w="5438" h="6906" extrusionOk="0">
                  <a:moveTo>
                    <a:pt x="1435" y="1"/>
                  </a:moveTo>
                  <a:cubicBezTo>
                    <a:pt x="1601" y="468"/>
                    <a:pt x="1702" y="935"/>
                    <a:pt x="1735" y="1402"/>
                  </a:cubicBezTo>
                  <a:cubicBezTo>
                    <a:pt x="1768" y="2670"/>
                    <a:pt x="1101" y="4738"/>
                    <a:pt x="0" y="6339"/>
                  </a:cubicBezTo>
                  <a:lnTo>
                    <a:pt x="834" y="6906"/>
                  </a:lnTo>
                  <a:cubicBezTo>
                    <a:pt x="1401" y="5939"/>
                    <a:pt x="1635" y="4804"/>
                    <a:pt x="2068" y="4337"/>
                  </a:cubicBezTo>
                  <a:cubicBezTo>
                    <a:pt x="2502" y="3970"/>
                    <a:pt x="3002" y="3637"/>
                    <a:pt x="3536" y="3303"/>
                  </a:cubicBezTo>
                  <a:lnTo>
                    <a:pt x="5438" y="2569"/>
                  </a:lnTo>
                  <a:lnTo>
                    <a:pt x="5337" y="2469"/>
                  </a:lnTo>
                  <a:lnTo>
                    <a:pt x="3736" y="2936"/>
                  </a:lnTo>
                  <a:lnTo>
                    <a:pt x="4704" y="1669"/>
                  </a:lnTo>
                  <a:lnTo>
                    <a:pt x="4604" y="1602"/>
                  </a:lnTo>
                  <a:cubicBezTo>
                    <a:pt x="4237" y="2069"/>
                    <a:pt x="3803" y="2536"/>
                    <a:pt x="3369" y="2936"/>
                  </a:cubicBezTo>
                  <a:cubicBezTo>
                    <a:pt x="2902" y="3270"/>
                    <a:pt x="2402" y="3537"/>
                    <a:pt x="1868" y="3804"/>
                  </a:cubicBezTo>
                  <a:cubicBezTo>
                    <a:pt x="1868" y="3804"/>
                    <a:pt x="2102" y="1836"/>
                    <a:pt x="2169" y="1602"/>
                  </a:cubicBezTo>
                  <a:cubicBezTo>
                    <a:pt x="2402" y="1235"/>
                    <a:pt x="2702" y="902"/>
                    <a:pt x="3002" y="635"/>
                  </a:cubicBezTo>
                  <a:lnTo>
                    <a:pt x="2902" y="568"/>
                  </a:lnTo>
                  <a:lnTo>
                    <a:pt x="2002" y="1335"/>
                  </a:lnTo>
                  <a:lnTo>
                    <a:pt x="1635" y="68"/>
                  </a:lnTo>
                  <a:lnTo>
                    <a:pt x="143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6"/>
            <p:cNvSpPr/>
            <p:nvPr/>
          </p:nvSpPr>
          <p:spPr>
            <a:xfrm>
              <a:off x="5329844" y="2093816"/>
              <a:ext cx="96035" cy="121960"/>
            </a:xfrm>
            <a:custGeom>
              <a:avLst/>
              <a:gdLst/>
              <a:ahLst/>
              <a:cxnLst/>
              <a:rect l="l" t="t" r="r" b="b"/>
              <a:pathLst>
                <a:path w="5438" h="6906" fill="none" extrusionOk="0">
                  <a:moveTo>
                    <a:pt x="834" y="6906"/>
                  </a:moveTo>
                  <a:cubicBezTo>
                    <a:pt x="1401" y="5939"/>
                    <a:pt x="1601" y="4804"/>
                    <a:pt x="2035" y="4337"/>
                  </a:cubicBezTo>
                  <a:cubicBezTo>
                    <a:pt x="2502" y="3970"/>
                    <a:pt x="3002" y="3637"/>
                    <a:pt x="3503" y="3337"/>
                  </a:cubicBezTo>
                  <a:lnTo>
                    <a:pt x="5438" y="2569"/>
                  </a:lnTo>
                  <a:lnTo>
                    <a:pt x="5304" y="2469"/>
                  </a:lnTo>
                  <a:lnTo>
                    <a:pt x="3736" y="2936"/>
                  </a:lnTo>
                  <a:lnTo>
                    <a:pt x="4704" y="1669"/>
                  </a:lnTo>
                  <a:lnTo>
                    <a:pt x="4604" y="1602"/>
                  </a:lnTo>
                  <a:cubicBezTo>
                    <a:pt x="4203" y="2069"/>
                    <a:pt x="3803" y="2536"/>
                    <a:pt x="3336" y="2936"/>
                  </a:cubicBezTo>
                  <a:cubicBezTo>
                    <a:pt x="2869" y="3270"/>
                    <a:pt x="2369" y="3537"/>
                    <a:pt x="1868" y="3804"/>
                  </a:cubicBezTo>
                  <a:cubicBezTo>
                    <a:pt x="1868" y="3804"/>
                    <a:pt x="2068" y="1836"/>
                    <a:pt x="2169" y="1602"/>
                  </a:cubicBezTo>
                  <a:cubicBezTo>
                    <a:pt x="2402" y="1235"/>
                    <a:pt x="2669" y="902"/>
                    <a:pt x="3002" y="635"/>
                  </a:cubicBezTo>
                  <a:lnTo>
                    <a:pt x="2902" y="568"/>
                  </a:lnTo>
                  <a:lnTo>
                    <a:pt x="2002" y="1369"/>
                  </a:lnTo>
                  <a:lnTo>
                    <a:pt x="1601" y="68"/>
                  </a:lnTo>
                  <a:lnTo>
                    <a:pt x="1401" y="1"/>
                  </a:lnTo>
                  <a:cubicBezTo>
                    <a:pt x="1601" y="468"/>
                    <a:pt x="1702" y="935"/>
                    <a:pt x="1735" y="1435"/>
                  </a:cubicBezTo>
                  <a:cubicBezTo>
                    <a:pt x="1802" y="2670"/>
                    <a:pt x="1134" y="4771"/>
                    <a:pt x="0" y="63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6"/>
            <p:cNvSpPr/>
            <p:nvPr/>
          </p:nvSpPr>
          <p:spPr>
            <a:xfrm>
              <a:off x="4836203" y="1987205"/>
              <a:ext cx="187337" cy="179690"/>
            </a:xfrm>
            <a:custGeom>
              <a:avLst/>
              <a:gdLst/>
              <a:ahLst/>
              <a:cxnLst/>
              <a:rect l="l" t="t" r="r" b="b"/>
              <a:pathLst>
                <a:path w="10608" h="10175" extrusionOk="0">
                  <a:moveTo>
                    <a:pt x="4770" y="0"/>
                  </a:moveTo>
                  <a:cubicBezTo>
                    <a:pt x="4503" y="234"/>
                    <a:pt x="4537" y="868"/>
                    <a:pt x="4537" y="868"/>
                  </a:cubicBezTo>
                  <a:cubicBezTo>
                    <a:pt x="4537" y="868"/>
                    <a:pt x="4303" y="100"/>
                    <a:pt x="3769" y="34"/>
                  </a:cubicBezTo>
                  <a:lnTo>
                    <a:pt x="3769" y="34"/>
                  </a:lnTo>
                  <a:cubicBezTo>
                    <a:pt x="3669" y="367"/>
                    <a:pt x="3703" y="734"/>
                    <a:pt x="3869" y="1034"/>
                  </a:cubicBezTo>
                  <a:cubicBezTo>
                    <a:pt x="3869" y="1034"/>
                    <a:pt x="3480" y="496"/>
                    <a:pt x="2957" y="496"/>
                  </a:cubicBezTo>
                  <a:cubicBezTo>
                    <a:pt x="2928" y="496"/>
                    <a:pt x="2899" y="497"/>
                    <a:pt x="2869" y="501"/>
                  </a:cubicBezTo>
                  <a:cubicBezTo>
                    <a:pt x="2869" y="768"/>
                    <a:pt x="2969" y="1034"/>
                    <a:pt x="3169" y="1235"/>
                  </a:cubicBezTo>
                  <a:cubicBezTo>
                    <a:pt x="2944" y="1084"/>
                    <a:pt x="2681" y="1009"/>
                    <a:pt x="2423" y="1009"/>
                  </a:cubicBezTo>
                  <a:cubicBezTo>
                    <a:pt x="2337" y="1009"/>
                    <a:pt x="2252" y="1018"/>
                    <a:pt x="2168" y="1034"/>
                  </a:cubicBezTo>
                  <a:cubicBezTo>
                    <a:pt x="2202" y="1301"/>
                    <a:pt x="2335" y="1568"/>
                    <a:pt x="2535" y="1735"/>
                  </a:cubicBezTo>
                  <a:cubicBezTo>
                    <a:pt x="2535" y="1735"/>
                    <a:pt x="2370" y="1683"/>
                    <a:pt x="2178" y="1683"/>
                  </a:cubicBezTo>
                  <a:cubicBezTo>
                    <a:pt x="2025" y="1683"/>
                    <a:pt x="1853" y="1716"/>
                    <a:pt x="1735" y="1835"/>
                  </a:cubicBezTo>
                  <a:cubicBezTo>
                    <a:pt x="1801" y="2068"/>
                    <a:pt x="1935" y="2269"/>
                    <a:pt x="2168" y="2335"/>
                  </a:cubicBezTo>
                  <a:cubicBezTo>
                    <a:pt x="2095" y="2319"/>
                    <a:pt x="2021" y="2311"/>
                    <a:pt x="1945" y="2311"/>
                  </a:cubicBezTo>
                  <a:cubicBezTo>
                    <a:pt x="1710" y="2311"/>
                    <a:pt x="1470" y="2392"/>
                    <a:pt x="1268" y="2569"/>
                  </a:cubicBezTo>
                  <a:cubicBezTo>
                    <a:pt x="1434" y="2769"/>
                    <a:pt x="1635" y="2936"/>
                    <a:pt x="1901" y="2969"/>
                  </a:cubicBezTo>
                  <a:cubicBezTo>
                    <a:pt x="1901" y="2969"/>
                    <a:pt x="1334" y="3203"/>
                    <a:pt x="1334" y="3570"/>
                  </a:cubicBezTo>
                  <a:cubicBezTo>
                    <a:pt x="1456" y="3667"/>
                    <a:pt x="1614" y="3729"/>
                    <a:pt x="1782" y="3729"/>
                  </a:cubicBezTo>
                  <a:cubicBezTo>
                    <a:pt x="1843" y="3729"/>
                    <a:pt x="1906" y="3721"/>
                    <a:pt x="1968" y="3703"/>
                  </a:cubicBezTo>
                  <a:lnTo>
                    <a:pt x="1968" y="3703"/>
                  </a:lnTo>
                  <a:cubicBezTo>
                    <a:pt x="1835" y="3770"/>
                    <a:pt x="1735" y="3903"/>
                    <a:pt x="1668" y="4037"/>
                  </a:cubicBezTo>
                  <a:cubicBezTo>
                    <a:pt x="1601" y="3970"/>
                    <a:pt x="1534" y="3936"/>
                    <a:pt x="1434" y="3903"/>
                  </a:cubicBezTo>
                  <a:lnTo>
                    <a:pt x="1434" y="3903"/>
                  </a:lnTo>
                  <a:cubicBezTo>
                    <a:pt x="1434" y="3903"/>
                    <a:pt x="1234" y="4203"/>
                    <a:pt x="1534" y="4837"/>
                  </a:cubicBezTo>
                  <a:cubicBezTo>
                    <a:pt x="1534" y="4837"/>
                    <a:pt x="1186" y="4489"/>
                    <a:pt x="873" y="4489"/>
                  </a:cubicBezTo>
                  <a:cubicBezTo>
                    <a:pt x="837" y="4489"/>
                    <a:pt x="802" y="4493"/>
                    <a:pt x="767" y="4504"/>
                  </a:cubicBezTo>
                  <a:cubicBezTo>
                    <a:pt x="767" y="4504"/>
                    <a:pt x="734" y="4804"/>
                    <a:pt x="1168" y="5237"/>
                  </a:cubicBezTo>
                  <a:cubicBezTo>
                    <a:pt x="1006" y="5157"/>
                    <a:pt x="820" y="5113"/>
                    <a:pt x="632" y="5113"/>
                  </a:cubicBezTo>
                  <a:cubicBezTo>
                    <a:pt x="509" y="5113"/>
                    <a:pt x="385" y="5131"/>
                    <a:pt x="267" y="5171"/>
                  </a:cubicBezTo>
                  <a:cubicBezTo>
                    <a:pt x="367" y="5471"/>
                    <a:pt x="600" y="5704"/>
                    <a:pt x="901" y="5771"/>
                  </a:cubicBezTo>
                  <a:cubicBezTo>
                    <a:pt x="856" y="5766"/>
                    <a:pt x="811" y="5763"/>
                    <a:pt x="765" y="5763"/>
                  </a:cubicBezTo>
                  <a:cubicBezTo>
                    <a:pt x="536" y="5763"/>
                    <a:pt x="295" y="5832"/>
                    <a:pt x="100" y="5971"/>
                  </a:cubicBezTo>
                  <a:cubicBezTo>
                    <a:pt x="267" y="6171"/>
                    <a:pt x="500" y="6271"/>
                    <a:pt x="734" y="6271"/>
                  </a:cubicBezTo>
                  <a:cubicBezTo>
                    <a:pt x="534" y="6305"/>
                    <a:pt x="300" y="6372"/>
                    <a:pt x="133" y="6505"/>
                  </a:cubicBezTo>
                  <a:cubicBezTo>
                    <a:pt x="267" y="6638"/>
                    <a:pt x="500" y="6738"/>
                    <a:pt x="701" y="6738"/>
                  </a:cubicBezTo>
                  <a:cubicBezTo>
                    <a:pt x="434" y="6772"/>
                    <a:pt x="200" y="6872"/>
                    <a:pt x="0" y="7039"/>
                  </a:cubicBezTo>
                  <a:cubicBezTo>
                    <a:pt x="200" y="7272"/>
                    <a:pt x="500" y="7372"/>
                    <a:pt x="834" y="7372"/>
                  </a:cubicBezTo>
                  <a:cubicBezTo>
                    <a:pt x="200" y="7506"/>
                    <a:pt x="167" y="7806"/>
                    <a:pt x="167" y="7806"/>
                  </a:cubicBezTo>
                  <a:cubicBezTo>
                    <a:pt x="324" y="7937"/>
                    <a:pt x="543" y="8027"/>
                    <a:pt x="760" y="8027"/>
                  </a:cubicBezTo>
                  <a:cubicBezTo>
                    <a:pt x="818" y="8027"/>
                    <a:pt x="877" y="8020"/>
                    <a:pt x="934" y="8006"/>
                  </a:cubicBezTo>
                  <a:lnTo>
                    <a:pt x="934" y="8006"/>
                  </a:lnTo>
                  <a:cubicBezTo>
                    <a:pt x="567" y="8273"/>
                    <a:pt x="534" y="8506"/>
                    <a:pt x="534" y="8506"/>
                  </a:cubicBezTo>
                  <a:lnTo>
                    <a:pt x="1034" y="9174"/>
                  </a:lnTo>
                  <a:cubicBezTo>
                    <a:pt x="1129" y="9234"/>
                    <a:pt x="1231" y="9257"/>
                    <a:pt x="1330" y="9257"/>
                  </a:cubicBezTo>
                  <a:cubicBezTo>
                    <a:pt x="1612" y="9257"/>
                    <a:pt x="1868" y="9074"/>
                    <a:pt x="1868" y="9073"/>
                  </a:cubicBezTo>
                  <a:lnTo>
                    <a:pt x="1868" y="9073"/>
                  </a:lnTo>
                  <a:cubicBezTo>
                    <a:pt x="1768" y="9274"/>
                    <a:pt x="1701" y="9474"/>
                    <a:pt x="1735" y="9707"/>
                  </a:cubicBezTo>
                  <a:cubicBezTo>
                    <a:pt x="1779" y="9719"/>
                    <a:pt x="1823" y="9725"/>
                    <a:pt x="1867" y="9725"/>
                  </a:cubicBezTo>
                  <a:cubicBezTo>
                    <a:pt x="2192" y="9725"/>
                    <a:pt x="2502" y="9441"/>
                    <a:pt x="2502" y="9440"/>
                  </a:cubicBezTo>
                  <a:lnTo>
                    <a:pt x="2502" y="9440"/>
                  </a:lnTo>
                  <a:cubicBezTo>
                    <a:pt x="2435" y="9674"/>
                    <a:pt x="2502" y="9941"/>
                    <a:pt x="2635" y="10174"/>
                  </a:cubicBezTo>
                  <a:cubicBezTo>
                    <a:pt x="3069" y="10041"/>
                    <a:pt x="3169" y="9408"/>
                    <a:pt x="3169" y="9407"/>
                  </a:cubicBezTo>
                  <a:lnTo>
                    <a:pt x="3169" y="9407"/>
                  </a:lnTo>
                  <a:cubicBezTo>
                    <a:pt x="3136" y="9674"/>
                    <a:pt x="3269" y="9941"/>
                    <a:pt x="3503" y="10074"/>
                  </a:cubicBezTo>
                  <a:cubicBezTo>
                    <a:pt x="3836" y="9974"/>
                    <a:pt x="3903" y="9374"/>
                    <a:pt x="3903" y="9374"/>
                  </a:cubicBezTo>
                  <a:cubicBezTo>
                    <a:pt x="3970" y="9641"/>
                    <a:pt x="4170" y="9874"/>
                    <a:pt x="4403" y="10007"/>
                  </a:cubicBezTo>
                  <a:cubicBezTo>
                    <a:pt x="4628" y="9751"/>
                    <a:pt x="4729" y="9401"/>
                    <a:pt x="4647" y="9078"/>
                  </a:cubicBezTo>
                  <a:lnTo>
                    <a:pt x="4647" y="9078"/>
                  </a:lnTo>
                  <a:cubicBezTo>
                    <a:pt x="4722" y="9326"/>
                    <a:pt x="4916" y="9512"/>
                    <a:pt x="5170" y="9607"/>
                  </a:cubicBezTo>
                  <a:cubicBezTo>
                    <a:pt x="5270" y="9440"/>
                    <a:pt x="5304" y="9240"/>
                    <a:pt x="5304" y="9040"/>
                  </a:cubicBezTo>
                  <a:cubicBezTo>
                    <a:pt x="5337" y="9048"/>
                    <a:pt x="5371" y="9053"/>
                    <a:pt x="5404" y="9053"/>
                  </a:cubicBezTo>
                  <a:cubicBezTo>
                    <a:pt x="5504" y="9053"/>
                    <a:pt x="5604" y="9015"/>
                    <a:pt x="5704" y="8940"/>
                  </a:cubicBezTo>
                  <a:cubicBezTo>
                    <a:pt x="5737" y="8957"/>
                    <a:pt x="5771" y="8965"/>
                    <a:pt x="5800" y="8965"/>
                  </a:cubicBezTo>
                  <a:cubicBezTo>
                    <a:pt x="5829" y="8965"/>
                    <a:pt x="5854" y="8957"/>
                    <a:pt x="5871" y="8940"/>
                  </a:cubicBezTo>
                  <a:lnTo>
                    <a:pt x="5871" y="8940"/>
                  </a:lnTo>
                  <a:cubicBezTo>
                    <a:pt x="5804" y="9140"/>
                    <a:pt x="5804" y="9374"/>
                    <a:pt x="5838" y="9574"/>
                  </a:cubicBezTo>
                  <a:cubicBezTo>
                    <a:pt x="6204" y="9540"/>
                    <a:pt x="6505" y="9340"/>
                    <a:pt x="6671" y="9073"/>
                  </a:cubicBezTo>
                  <a:lnTo>
                    <a:pt x="6671" y="9073"/>
                  </a:lnTo>
                  <a:cubicBezTo>
                    <a:pt x="6538" y="9307"/>
                    <a:pt x="6538" y="9574"/>
                    <a:pt x="6671" y="9841"/>
                  </a:cubicBezTo>
                  <a:cubicBezTo>
                    <a:pt x="7005" y="9741"/>
                    <a:pt x="7272" y="9474"/>
                    <a:pt x="7372" y="9140"/>
                  </a:cubicBezTo>
                  <a:lnTo>
                    <a:pt x="7372" y="9140"/>
                  </a:lnTo>
                  <a:cubicBezTo>
                    <a:pt x="7305" y="9440"/>
                    <a:pt x="7439" y="9741"/>
                    <a:pt x="7672" y="9974"/>
                  </a:cubicBezTo>
                  <a:cubicBezTo>
                    <a:pt x="7972" y="9674"/>
                    <a:pt x="8139" y="9307"/>
                    <a:pt x="8106" y="8907"/>
                  </a:cubicBezTo>
                  <a:lnTo>
                    <a:pt x="8106" y="8907"/>
                  </a:lnTo>
                  <a:cubicBezTo>
                    <a:pt x="8173" y="9140"/>
                    <a:pt x="8339" y="9340"/>
                    <a:pt x="8606" y="9407"/>
                  </a:cubicBezTo>
                  <a:cubicBezTo>
                    <a:pt x="8740" y="9174"/>
                    <a:pt x="8773" y="8907"/>
                    <a:pt x="8706" y="8640"/>
                  </a:cubicBezTo>
                  <a:lnTo>
                    <a:pt x="8706" y="8640"/>
                  </a:lnTo>
                  <a:cubicBezTo>
                    <a:pt x="9006" y="9007"/>
                    <a:pt x="9240" y="9007"/>
                    <a:pt x="9240" y="9007"/>
                  </a:cubicBezTo>
                  <a:cubicBezTo>
                    <a:pt x="9407" y="8740"/>
                    <a:pt x="9240" y="8173"/>
                    <a:pt x="9240" y="8173"/>
                  </a:cubicBezTo>
                  <a:lnTo>
                    <a:pt x="9240" y="8173"/>
                  </a:lnTo>
                  <a:cubicBezTo>
                    <a:pt x="9340" y="8340"/>
                    <a:pt x="9540" y="8473"/>
                    <a:pt x="9740" y="8473"/>
                  </a:cubicBezTo>
                  <a:cubicBezTo>
                    <a:pt x="9874" y="8173"/>
                    <a:pt x="9840" y="7839"/>
                    <a:pt x="9640" y="7572"/>
                  </a:cubicBezTo>
                  <a:lnTo>
                    <a:pt x="9640" y="7572"/>
                  </a:lnTo>
                  <a:cubicBezTo>
                    <a:pt x="9761" y="7653"/>
                    <a:pt x="9895" y="7697"/>
                    <a:pt x="10026" y="7697"/>
                  </a:cubicBezTo>
                  <a:cubicBezTo>
                    <a:pt x="10111" y="7697"/>
                    <a:pt x="10195" y="7679"/>
                    <a:pt x="10274" y="7639"/>
                  </a:cubicBezTo>
                  <a:cubicBezTo>
                    <a:pt x="10374" y="7272"/>
                    <a:pt x="9907" y="6905"/>
                    <a:pt x="9907" y="6905"/>
                  </a:cubicBezTo>
                  <a:lnTo>
                    <a:pt x="9907" y="6905"/>
                  </a:lnTo>
                  <a:cubicBezTo>
                    <a:pt x="9952" y="6911"/>
                    <a:pt x="9996" y="6914"/>
                    <a:pt x="10040" y="6914"/>
                  </a:cubicBezTo>
                  <a:cubicBezTo>
                    <a:pt x="10260" y="6914"/>
                    <a:pt x="10469" y="6844"/>
                    <a:pt x="10608" y="6705"/>
                  </a:cubicBezTo>
                  <a:lnTo>
                    <a:pt x="10407" y="5871"/>
                  </a:lnTo>
                  <a:cubicBezTo>
                    <a:pt x="10241" y="5538"/>
                    <a:pt x="9674" y="5538"/>
                    <a:pt x="9674" y="5538"/>
                  </a:cubicBezTo>
                  <a:cubicBezTo>
                    <a:pt x="9940" y="5438"/>
                    <a:pt x="10141" y="5237"/>
                    <a:pt x="10241" y="4971"/>
                  </a:cubicBezTo>
                  <a:cubicBezTo>
                    <a:pt x="10053" y="4866"/>
                    <a:pt x="9839" y="4814"/>
                    <a:pt x="9624" y="4814"/>
                  </a:cubicBezTo>
                  <a:cubicBezTo>
                    <a:pt x="9495" y="4814"/>
                    <a:pt x="9365" y="4833"/>
                    <a:pt x="9240" y="4870"/>
                  </a:cubicBezTo>
                  <a:cubicBezTo>
                    <a:pt x="9473" y="4737"/>
                    <a:pt x="9674" y="4504"/>
                    <a:pt x="9740" y="4270"/>
                  </a:cubicBezTo>
                  <a:cubicBezTo>
                    <a:pt x="9628" y="4229"/>
                    <a:pt x="9510" y="4210"/>
                    <a:pt x="9391" y="4210"/>
                  </a:cubicBezTo>
                  <a:cubicBezTo>
                    <a:pt x="9121" y="4210"/>
                    <a:pt x="8848" y="4308"/>
                    <a:pt x="8640" y="4470"/>
                  </a:cubicBezTo>
                  <a:cubicBezTo>
                    <a:pt x="8873" y="4237"/>
                    <a:pt x="9006" y="3903"/>
                    <a:pt x="9006" y="3570"/>
                  </a:cubicBezTo>
                  <a:cubicBezTo>
                    <a:pt x="8969" y="3563"/>
                    <a:pt x="8932" y="3559"/>
                    <a:pt x="8896" y="3559"/>
                  </a:cubicBezTo>
                  <a:cubicBezTo>
                    <a:pt x="8414" y="3559"/>
                    <a:pt x="8039" y="4137"/>
                    <a:pt x="8039" y="4137"/>
                  </a:cubicBezTo>
                  <a:cubicBezTo>
                    <a:pt x="8039" y="4137"/>
                    <a:pt x="8273" y="3503"/>
                    <a:pt x="8072" y="3203"/>
                  </a:cubicBezTo>
                  <a:lnTo>
                    <a:pt x="8072" y="3203"/>
                  </a:lnTo>
                  <a:cubicBezTo>
                    <a:pt x="7872" y="3269"/>
                    <a:pt x="7739" y="3403"/>
                    <a:pt x="7639" y="3603"/>
                  </a:cubicBezTo>
                  <a:cubicBezTo>
                    <a:pt x="7572" y="3536"/>
                    <a:pt x="7472" y="3469"/>
                    <a:pt x="7405" y="3436"/>
                  </a:cubicBezTo>
                  <a:cubicBezTo>
                    <a:pt x="7372" y="3403"/>
                    <a:pt x="7339" y="3336"/>
                    <a:pt x="7305" y="3303"/>
                  </a:cubicBezTo>
                  <a:cubicBezTo>
                    <a:pt x="7505" y="3203"/>
                    <a:pt x="7639" y="3036"/>
                    <a:pt x="7706" y="2869"/>
                  </a:cubicBezTo>
                  <a:cubicBezTo>
                    <a:pt x="7706" y="2869"/>
                    <a:pt x="7609" y="2714"/>
                    <a:pt x="7282" y="2714"/>
                  </a:cubicBezTo>
                  <a:cubicBezTo>
                    <a:pt x="7180" y="2714"/>
                    <a:pt x="7056" y="2729"/>
                    <a:pt x="6905" y="2769"/>
                  </a:cubicBezTo>
                  <a:cubicBezTo>
                    <a:pt x="7205" y="2636"/>
                    <a:pt x="7439" y="2402"/>
                    <a:pt x="7505" y="2068"/>
                  </a:cubicBezTo>
                  <a:cubicBezTo>
                    <a:pt x="7420" y="2056"/>
                    <a:pt x="7330" y="2049"/>
                    <a:pt x="7237" y="2049"/>
                  </a:cubicBezTo>
                  <a:cubicBezTo>
                    <a:pt x="7077" y="2049"/>
                    <a:pt x="6907" y="2072"/>
                    <a:pt x="6738" y="2135"/>
                  </a:cubicBezTo>
                  <a:cubicBezTo>
                    <a:pt x="6938" y="2035"/>
                    <a:pt x="7105" y="1868"/>
                    <a:pt x="7172" y="1668"/>
                  </a:cubicBezTo>
                  <a:cubicBezTo>
                    <a:pt x="7113" y="1660"/>
                    <a:pt x="7055" y="1656"/>
                    <a:pt x="6997" y="1656"/>
                  </a:cubicBezTo>
                  <a:cubicBezTo>
                    <a:pt x="6824" y="1656"/>
                    <a:pt x="6655" y="1693"/>
                    <a:pt x="6505" y="1768"/>
                  </a:cubicBezTo>
                  <a:cubicBezTo>
                    <a:pt x="6705" y="1635"/>
                    <a:pt x="6872" y="1435"/>
                    <a:pt x="6938" y="1201"/>
                  </a:cubicBezTo>
                  <a:cubicBezTo>
                    <a:pt x="6888" y="1196"/>
                    <a:pt x="6839" y="1193"/>
                    <a:pt x="6791" y="1193"/>
                  </a:cubicBezTo>
                  <a:cubicBezTo>
                    <a:pt x="6550" y="1193"/>
                    <a:pt x="6332" y="1262"/>
                    <a:pt x="6138" y="1401"/>
                  </a:cubicBezTo>
                  <a:cubicBezTo>
                    <a:pt x="6371" y="1201"/>
                    <a:pt x="6471" y="868"/>
                    <a:pt x="6405" y="567"/>
                  </a:cubicBezTo>
                  <a:lnTo>
                    <a:pt x="6405" y="567"/>
                  </a:lnTo>
                  <a:cubicBezTo>
                    <a:pt x="6104" y="601"/>
                    <a:pt x="5838" y="801"/>
                    <a:pt x="5637" y="1034"/>
                  </a:cubicBezTo>
                  <a:cubicBezTo>
                    <a:pt x="5771" y="768"/>
                    <a:pt x="5771" y="467"/>
                    <a:pt x="5637" y="200"/>
                  </a:cubicBezTo>
                  <a:cubicBezTo>
                    <a:pt x="5304" y="267"/>
                    <a:pt x="5104" y="868"/>
                    <a:pt x="5104" y="868"/>
                  </a:cubicBezTo>
                  <a:cubicBezTo>
                    <a:pt x="5104" y="167"/>
                    <a:pt x="4770" y="0"/>
                    <a:pt x="47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6"/>
            <p:cNvSpPr/>
            <p:nvPr/>
          </p:nvSpPr>
          <p:spPr>
            <a:xfrm>
              <a:off x="4889217" y="2100297"/>
              <a:ext cx="93086" cy="130207"/>
            </a:xfrm>
            <a:custGeom>
              <a:avLst/>
              <a:gdLst/>
              <a:ahLst/>
              <a:cxnLst/>
              <a:rect l="l" t="t" r="r" b="b"/>
              <a:pathLst>
                <a:path w="5271" h="7373" extrusionOk="0">
                  <a:moveTo>
                    <a:pt x="3870" y="1"/>
                  </a:moveTo>
                  <a:lnTo>
                    <a:pt x="3736" y="34"/>
                  </a:lnTo>
                  <a:cubicBezTo>
                    <a:pt x="3836" y="701"/>
                    <a:pt x="3870" y="1402"/>
                    <a:pt x="3903" y="2069"/>
                  </a:cubicBezTo>
                  <a:cubicBezTo>
                    <a:pt x="3770" y="2703"/>
                    <a:pt x="3636" y="3337"/>
                    <a:pt x="3469" y="3937"/>
                  </a:cubicBezTo>
                  <a:cubicBezTo>
                    <a:pt x="3469" y="3937"/>
                    <a:pt x="2002" y="2303"/>
                    <a:pt x="1868" y="2036"/>
                  </a:cubicBezTo>
                  <a:cubicBezTo>
                    <a:pt x="1768" y="1569"/>
                    <a:pt x="1701" y="1102"/>
                    <a:pt x="1701" y="635"/>
                  </a:cubicBezTo>
                  <a:lnTo>
                    <a:pt x="1568" y="668"/>
                  </a:lnTo>
                  <a:lnTo>
                    <a:pt x="1568" y="2002"/>
                  </a:lnTo>
                  <a:lnTo>
                    <a:pt x="200" y="1369"/>
                  </a:lnTo>
                  <a:lnTo>
                    <a:pt x="0" y="1469"/>
                  </a:lnTo>
                  <a:cubicBezTo>
                    <a:pt x="534" y="1669"/>
                    <a:pt x="1001" y="1936"/>
                    <a:pt x="1435" y="2269"/>
                  </a:cubicBezTo>
                  <a:cubicBezTo>
                    <a:pt x="2502" y="3170"/>
                    <a:pt x="3703" y="5271"/>
                    <a:pt x="4203" y="7373"/>
                  </a:cubicBezTo>
                  <a:lnTo>
                    <a:pt x="5271" y="7106"/>
                  </a:lnTo>
                  <a:cubicBezTo>
                    <a:pt x="4904" y="5938"/>
                    <a:pt x="4136" y="4904"/>
                    <a:pt x="4070" y="4204"/>
                  </a:cubicBezTo>
                  <a:cubicBezTo>
                    <a:pt x="4103" y="3537"/>
                    <a:pt x="4170" y="2870"/>
                    <a:pt x="4337" y="2236"/>
                  </a:cubicBezTo>
                  <a:lnTo>
                    <a:pt x="5171" y="68"/>
                  </a:lnTo>
                  <a:lnTo>
                    <a:pt x="5004" y="101"/>
                  </a:lnTo>
                  <a:lnTo>
                    <a:pt x="4170" y="1769"/>
                  </a:lnTo>
                  <a:lnTo>
                    <a:pt x="387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6"/>
            <p:cNvSpPr/>
            <p:nvPr/>
          </p:nvSpPr>
          <p:spPr>
            <a:xfrm>
              <a:off x="4889217" y="2100297"/>
              <a:ext cx="93086" cy="130207"/>
            </a:xfrm>
            <a:custGeom>
              <a:avLst/>
              <a:gdLst/>
              <a:ahLst/>
              <a:cxnLst/>
              <a:rect l="l" t="t" r="r" b="b"/>
              <a:pathLst>
                <a:path w="5271" h="7373" fill="none" extrusionOk="0">
                  <a:moveTo>
                    <a:pt x="5271" y="7106"/>
                  </a:moveTo>
                  <a:cubicBezTo>
                    <a:pt x="4904" y="5938"/>
                    <a:pt x="4136" y="4904"/>
                    <a:pt x="4070" y="4204"/>
                  </a:cubicBezTo>
                  <a:cubicBezTo>
                    <a:pt x="4103" y="3537"/>
                    <a:pt x="4170" y="2870"/>
                    <a:pt x="4303" y="2236"/>
                  </a:cubicBezTo>
                  <a:lnTo>
                    <a:pt x="5137" y="68"/>
                  </a:lnTo>
                  <a:lnTo>
                    <a:pt x="4970" y="101"/>
                  </a:lnTo>
                  <a:lnTo>
                    <a:pt x="4170" y="1769"/>
                  </a:lnTo>
                  <a:lnTo>
                    <a:pt x="3870" y="1"/>
                  </a:lnTo>
                  <a:lnTo>
                    <a:pt x="3736" y="34"/>
                  </a:lnTo>
                  <a:cubicBezTo>
                    <a:pt x="3836" y="701"/>
                    <a:pt x="3870" y="1402"/>
                    <a:pt x="3903" y="2069"/>
                  </a:cubicBezTo>
                  <a:cubicBezTo>
                    <a:pt x="3770" y="2703"/>
                    <a:pt x="3636" y="3337"/>
                    <a:pt x="3469" y="3937"/>
                  </a:cubicBezTo>
                  <a:cubicBezTo>
                    <a:pt x="3469" y="3937"/>
                    <a:pt x="2002" y="2303"/>
                    <a:pt x="1868" y="2036"/>
                  </a:cubicBezTo>
                  <a:cubicBezTo>
                    <a:pt x="1768" y="1569"/>
                    <a:pt x="1701" y="1102"/>
                    <a:pt x="1701" y="635"/>
                  </a:cubicBezTo>
                  <a:lnTo>
                    <a:pt x="1568" y="668"/>
                  </a:lnTo>
                  <a:lnTo>
                    <a:pt x="1568" y="2002"/>
                  </a:lnTo>
                  <a:lnTo>
                    <a:pt x="200" y="1369"/>
                  </a:lnTo>
                  <a:lnTo>
                    <a:pt x="0" y="1469"/>
                  </a:lnTo>
                  <a:cubicBezTo>
                    <a:pt x="534" y="1669"/>
                    <a:pt x="1001" y="1936"/>
                    <a:pt x="1435" y="2269"/>
                  </a:cubicBezTo>
                  <a:cubicBezTo>
                    <a:pt x="2502" y="3170"/>
                    <a:pt x="3736" y="5271"/>
                    <a:pt x="4203" y="737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6"/>
            <p:cNvSpPr/>
            <p:nvPr/>
          </p:nvSpPr>
          <p:spPr>
            <a:xfrm>
              <a:off x="4707181" y="2822808"/>
              <a:ext cx="162295" cy="145766"/>
            </a:xfrm>
            <a:custGeom>
              <a:avLst/>
              <a:gdLst/>
              <a:ahLst/>
              <a:cxnLst/>
              <a:rect l="l" t="t" r="r" b="b"/>
              <a:pathLst>
                <a:path w="9190" h="8254" extrusionOk="0">
                  <a:moveTo>
                    <a:pt x="5635" y="0"/>
                  </a:moveTo>
                  <a:cubicBezTo>
                    <a:pt x="5376" y="0"/>
                    <a:pt x="5108" y="47"/>
                    <a:pt x="4838" y="151"/>
                  </a:cubicBezTo>
                  <a:cubicBezTo>
                    <a:pt x="2169" y="1185"/>
                    <a:pt x="1" y="4454"/>
                    <a:pt x="201" y="7990"/>
                  </a:cubicBezTo>
                  <a:cubicBezTo>
                    <a:pt x="221" y="8153"/>
                    <a:pt x="354" y="8254"/>
                    <a:pt x="485" y="8254"/>
                  </a:cubicBezTo>
                  <a:cubicBezTo>
                    <a:pt x="568" y="8254"/>
                    <a:pt x="650" y="8214"/>
                    <a:pt x="701" y="8123"/>
                  </a:cubicBezTo>
                  <a:cubicBezTo>
                    <a:pt x="1402" y="7122"/>
                    <a:pt x="3036" y="5221"/>
                    <a:pt x="6372" y="4020"/>
                  </a:cubicBezTo>
                  <a:cubicBezTo>
                    <a:pt x="9189" y="3012"/>
                    <a:pt x="7709" y="0"/>
                    <a:pt x="563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6"/>
            <p:cNvSpPr/>
            <p:nvPr/>
          </p:nvSpPr>
          <p:spPr>
            <a:xfrm>
              <a:off x="4714845" y="2837801"/>
              <a:ext cx="111947" cy="116097"/>
            </a:xfrm>
            <a:custGeom>
              <a:avLst/>
              <a:gdLst/>
              <a:ahLst/>
              <a:cxnLst/>
              <a:rect l="l" t="t" r="r" b="b"/>
              <a:pathLst>
                <a:path w="6339" h="6574" extrusionOk="0">
                  <a:moveTo>
                    <a:pt x="3991" y="1"/>
                  </a:moveTo>
                  <a:cubicBezTo>
                    <a:pt x="3699" y="1"/>
                    <a:pt x="2469" y="2170"/>
                    <a:pt x="2469" y="2170"/>
                  </a:cubicBezTo>
                  <a:cubicBezTo>
                    <a:pt x="2469" y="2170"/>
                    <a:pt x="2660" y="1502"/>
                    <a:pt x="2327" y="1502"/>
                  </a:cubicBezTo>
                  <a:cubicBezTo>
                    <a:pt x="2319" y="1502"/>
                    <a:pt x="2311" y="1502"/>
                    <a:pt x="2302" y="1503"/>
                  </a:cubicBezTo>
                  <a:cubicBezTo>
                    <a:pt x="1935" y="1537"/>
                    <a:pt x="0" y="4872"/>
                    <a:pt x="234" y="6574"/>
                  </a:cubicBezTo>
                  <a:cubicBezTo>
                    <a:pt x="434" y="6140"/>
                    <a:pt x="734" y="5773"/>
                    <a:pt x="1068" y="5439"/>
                  </a:cubicBezTo>
                  <a:cubicBezTo>
                    <a:pt x="1780" y="4755"/>
                    <a:pt x="2738" y="4026"/>
                    <a:pt x="2433" y="4026"/>
                  </a:cubicBezTo>
                  <a:cubicBezTo>
                    <a:pt x="2366" y="4026"/>
                    <a:pt x="2239" y="4061"/>
                    <a:pt x="2035" y="4138"/>
                  </a:cubicBezTo>
                  <a:cubicBezTo>
                    <a:pt x="2802" y="3671"/>
                    <a:pt x="3636" y="3304"/>
                    <a:pt x="4504" y="3004"/>
                  </a:cubicBezTo>
                  <a:cubicBezTo>
                    <a:pt x="5771" y="2637"/>
                    <a:pt x="3436" y="2437"/>
                    <a:pt x="3436" y="2437"/>
                  </a:cubicBezTo>
                  <a:cubicBezTo>
                    <a:pt x="3436" y="2437"/>
                    <a:pt x="6338" y="1070"/>
                    <a:pt x="5971" y="502"/>
                  </a:cubicBezTo>
                  <a:cubicBezTo>
                    <a:pt x="5923" y="433"/>
                    <a:pt x="5837" y="404"/>
                    <a:pt x="5727" y="404"/>
                  </a:cubicBezTo>
                  <a:cubicBezTo>
                    <a:pt x="5149" y="404"/>
                    <a:pt x="3903" y="1203"/>
                    <a:pt x="3903" y="1203"/>
                  </a:cubicBezTo>
                  <a:cubicBezTo>
                    <a:pt x="3903" y="1203"/>
                    <a:pt x="4304" y="69"/>
                    <a:pt x="4003" y="2"/>
                  </a:cubicBezTo>
                  <a:cubicBezTo>
                    <a:pt x="3999" y="1"/>
                    <a:pt x="3995" y="1"/>
                    <a:pt x="399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6"/>
            <p:cNvSpPr/>
            <p:nvPr/>
          </p:nvSpPr>
          <p:spPr>
            <a:xfrm>
              <a:off x="4706598" y="2864926"/>
              <a:ext cx="84839" cy="130790"/>
            </a:xfrm>
            <a:custGeom>
              <a:avLst/>
              <a:gdLst/>
              <a:ahLst/>
              <a:cxnLst/>
              <a:rect l="l" t="t" r="r" b="b"/>
              <a:pathLst>
                <a:path w="4804" h="7406" fill="none" extrusionOk="0">
                  <a:moveTo>
                    <a:pt x="4804" y="1"/>
                  </a:moveTo>
                  <a:cubicBezTo>
                    <a:pt x="4804" y="1"/>
                    <a:pt x="1235" y="1902"/>
                    <a:pt x="0" y="7406"/>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6"/>
            <p:cNvSpPr/>
            <p:nvPr/>
          </p:nvSpPr>
          <p:spPr>
            <a:xfrm>
              <a:off x="4647685" y="2727975"/>
              <a:ext cx="187443" cy="242119"/>
            </a:xfrm>
            <a:custGeom>
              <a:avLst/>
              <a:gdLst/>
              <a:ahLst/>
              <a:cxnLst/>
              <a:rect l="l" t="t" r="r" b="b"/>
              <a:pathLst>
                <a:path w="10614" h="13710" extrusionOk="0">
                  <a:moveTo>
                    <a:pt x="6072" y="0"/>
                  </a:moveTo>
                  <a:cubicBezTo>
                    <a:pt x="5319" y="0"/>
                    <a:pt x="4547" y="264"/>
                    <a:pt x="3904" y="884"/>
                  </a:cubicBezTo>
                  <a:cubicBezTo>
                    <a:pt x="1035" y="3619"/>
                    <a:pt x="1" y="9023"/>
                    <a:pt x="2202" y="13493"/>
                  </a:cubicBezTo>
                  <a:cubicBezTo>
                    <a:pt x="2276" y="13640"/>
                    <a:pt x="2408" y="13709"/>
                    <a:pt x="2541" y="13709"/>
                  </a:cubicBezTo>
                  <a:cubicBezTo>
                    <a:pt x="2710" y="13709"/>
                    <a:pt x="2880" y="13598"/>
                    <a:pt x="2936" y="13393"/>
                  </a:cubicBezTo>
                  <a:cubicBezTo>
                    <a:pt x="3236" y="11692"/>
                    <a:pt x="4337" y="8389"/>
                    <a:pt x="8006" y="5020"/>
                  </a:cubicBezTo>
                  <a:cubicBezTo>
                    <a:pt x="10613" y="2616"/>
                    <a:pt x="8438" y="0"/>
                    <a:pt x="60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6"/>
            <p:cNvSpPr/>
            <p:nvPr/>
          </p:nvSpPr>
          <p:spPr>
            <a:xfrm>
              <a:off x="4671261" y="2752116"/>
              <a:ext cx="116062" cy="202366"/>
            </a:xfrm>
            <a:custGeom>
              <a:avLst/>
              <a:gdLst/>
              <a:ahLst/>
              <a:cxnLst/>
              <a:rect l="l" t="t" r="r" b="b"/>
              <a:pathLst>
                <a:path w="6572" h="11459" extrusionOk="0">
                  <a:moveTo>
                    <a:pt x="5591" y="0"/>
                  </a:moveTo>
                  <a:cubicBezTo>
                    <a:pt x="4828" y="0"/>
                    <a:pt x="3302" y="2119"/>
                    <a:pt x="3302" y="2119"/>
                  </a:cubicBezTo>
                  <a:cubicBezTo>
                    <a:pt x="3302" y="2119"/>
                    <a:pt x="3270" y="449"/>
                    <a:pt x="2860" y="449"/>
                  </a:cubicBezTo>
                  <a:cubicBezTo>
                    <a:pt x="2852" y="449"/>
                    <a:pt x="2844" y="450"/>
                    <a:pt x="2835" y="451"/>
                  </a:cubicBezTo>
                  <a:cubicBezTo>
                    <a:pt x="2402" y="551"/>
                    <a:pt x="1935" y="4254"/>
                    <a:pt x="1935" y="4254"/>
                  </a:cubicBezTo>
                  <a:cubicBezTo>
                    <a:pt x="1935" y="4254"/>
                    <a:pt x="1829" y="3378"/>
                    <a:pt x="1451" y="3378"/>
                  </a:cubicBezTo>
                  <a:cubicBezTo>
                    <a:pt x="1405" y="3378"/>
                    <a:pt x="1355" y="3391"/>
                    <a:pt x="1301" y="3420"/>
                  </a:cubicBezTo>
                  <a:cubicBezTo>
                    <a:pt x="834" y="3687"/>
                    <a:pt x="0" y="9257"/>
                    <a:pt x="1234" y="11459"/>
                  </a:cubicBezTo>
                  <a:cubicBezTo>
                    <a:pt x="1268" y="10758"/>
                    <a:pt x="1468" y="10058"/>
                    <a:pt x="1768" y="9424"/>
                  </a:cubicBezTo>
                  <a:cubicBezTo>
                    <a:pt x="2338" y="8179"/>
                    <a:pt x="3171" y="6773"/>
                    <a:pt x="2902" y="6773"/>
                  </a:cubicBezTo>
                  <a:cubicBezTo>
                    <a:pt x="2825" y="6773"/>
                    <a:pt x="2658" y="6889"/>
                    <a:pt x="2368" y="7156"/>
                  </a:cubicBezTo>
                  <a:cubicBezTo>
                    <a:pt x="3169" y="6088"/>
                    <a:pt x="4103" y="5121"/>
                    <a:pt x="5137" y="4254"/>
                  </a:cubicBezTo>
                  <a:cubicBezTo>
                    <a:pt x="5700" y="3803"/>
                    <a:pt x="5592" y="3663"/>
                    <a:pt x="5237" y="3663"/>
                  </a:cubicBezTo>
                  <a:cubicBezTo>
                    <a:pt x="4646" y="3663"/>
                    <a:pt x="3369" y="4054"/>
                    <a:pt x="3369" y="4054"/>
                  </a:cubicBezTo>
                  <a:cubicBezTo>
                    <a:pt x="3369" y="4054"/>
                    <a:pt x="6571" y="618"/>
                    <a:pt x="5771" y="51"/>
                  </a:cubicBezTo>
                  <a:cubicBezTo>
                    <a:pt x="5718" y="16"/>
                    <a:pt x="5657" y="0"/>
                    <a:pt x="55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6"/>
            <p:cNvSpPr/>
            <p:nvPr/>
          </p:nvSpPr>
          <p:spPr>
            <a:xfrm>
              <a:off x="4673027" y="2795417"/>
              <a:ext cx="63046" cy="213863"/>
            </a:xfrm>
            <a:custGeom>
              <a:avLst/>
              <a:gdLst/>
              <a:ahLst/>
              <a:cxnLst/>
              <a:rect l="l" t="t" r="r" b="b"/>
              <a:pathLst>
                <a:path w="3570" h="12110" fill="none" extrusionOk="0">
                  <a:moveTo>
                    <a:pt x="3569" y="0"/>
                  </a:moveTo>
                  <a:cubicBezTo>
                    <a:pt x="3569" y="0"/>
                    <a:pt x="0" y="4370"/>
                    <a:pt x="1401" y="12109"/>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6"/>
            <p:cNvSpPr/>
            <p:nvPr/>
          </p:nvSpPr>
          <p:spPr>
            <a:xfrm>
              <a:off x="4505649" y="2799355"/>
              <a:ext cx="179178" cy="172008"/>
            </a:xfrm>
            <a:custGeom>
              <a:avLst/>
              <a:gdLst/>
              <a:ahLst/>
              <a:cxnLst/>
              <a:rect l="l" t="t" r="r" b="b"/>
              <a:pathLst>
                <a:path w="10146" h="9740" extrusionOk="0">
                  <a:moveTo>
                    <a:pt x="3970" y="0"/>
                  </a:moveTo>
                  <a:cubicBezTo>
                    <a:pt x="1704" y="0"/>
                    <a:pt x="0" y="3180"/>
                    <a:pt x="3007" y="4481"/>
                  </a:cubicBezTo>
                  <a:cubicBezTo>
                    <a:pt x="6676" y="6115"/>
                    <a:pt x="8377" y="8350"/>
                    <a:pt x="9044" y="9584"/>
                  </a:cubicBezTo>
                  <a:cubicBezTo>
                    <a:pt x="9111" y="9691"/>
                    <a:pt x="9215" y="9739"/>
                    <a:pt x="9318" y="9739"/>
                  </a:cubicBezTo>
                  <a:cubicBezTo>
                    <a:pt x="9473" y="9739"/>
                    <a:pt x="9625" y="9631"/>
                    <a:pt x="9645" y="9451"/>
                  </a:cubicBezTo>
                  <a:cubicBezTo>
                    <a:pt x="10145" y="5448"/>
                    <a:pt x="7944" y="1645"/>
                    <a:pt x="5042" y="244"/>
                  </a:cubicBezTo>
                  <a:cubicBezTo>
                    <a:pt x="4681" y="75"/>
                    <a:pt x="4319" y="0"/>
                    <a:pt x="397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6"/>
            <p:cNvSpPr/>
            <p:nvPr/>
          </p:nvSpPr>
          <p:spPr>
            <a:xfrm>
              <a:off x="4552853" y="2817209"/>
              <a:ext cx="123126" cy="141986"/>
            </a:xfrm>
            <a:custGeom>
              <a:avLst/>
              <a:gdLst/>
              <a:ahLst/>
              <a:cxnLst/>
              <a:rect l="l" t="t" r="r" b="b"/>
              <a:pathLst>
                <a:path w="6972" h="8040" extrusionOk="0">
                  <a:moveTo>
                    <a:pt x="2809" y="0"/>
                  </a:moveTo>
                  <a:cubicBezTo>
                    <a:pt x="2807" y="0"/>
                    <a:pt x="2804" y="0"/>
                    <a:pt x="2802" y="1"/>
                  </a:cubicBezTo>
                  <a:cubicBezTo>
                    <a:pt x="2469" y="34"/>
                    <a:pt x="2836" y="1402"/>
                    <a:pt x="2836" y="1402"/>
                  </a:cubicBezTo>
                  <a:cubicBezTo>
                    <a:pt x="2836" y="1402"/>
                    <a:pt x="1405" y="267"/>
                    <a:pt x="750" y="267"/>
                  </a:cubicBezTo>
                  <a:cubicBezTo>
                    <a:pt x="643" y="267"/>
                    <a:pt x="557" y="297"/>
                    <a:pt x="501" y="368"/>
                  </a:cubicBezTo>
                  <a:cubicBezTo>
                    <a:pt x="0" y="1001"/>
                    <a:pt x="3236" y="2869"/>
                    <a:pt x="3236" y="2869"/>
                  </a:cubicBezTo>
                  <a:cubicBezTo>
                    <a:pt x="3236" y="2869"/>
                    <a:pt x="501" y="2869"/>
                    <a:pt x="1935" y="3436"/>
                  </a:cubicBezTo>
                  <a:cubicBezTo>
                    <a:pt x="2936" y="3870"/>
                    <a:pt x="3836" y="4404"/>
                    <a:pt x="4704" y="5004"/>
                  </a:cubicBezTo>
                  <a:cubicBezTo>
                    <a:pt x="4464" y="4891"/>
                    <a:pt x="4317" y="4840"/>
                    <a:pt x="4243" y="4840"/>
                  </a:cubicBezTo>
                  <a:cubicBezTo>
                    <a:pt x="3925" y="4840"/>
                    <a:pt x="4941" y="5767"/>
                    <a:pt x="5671" y="6605"/>
                  </a:cubicBezTo>
                  <a:cubicBezTo>
                    <a:pt x="6038" y="7039"/>
                    <a:pt x="6338" y="7506"/>
                    <a:pt x="6505" y="8040"/>
                  </a:cubicBezTo>
                  <a:cubicBezTo>
                    <a:pt x="6972" y="6072"/>
                    <a:pt x="5071" y="2002"/>
                    <a:pt x="4637" y="1935"/>
                  </a:cubicBezTo>
                  <a:cubicBezTo>
                    <a:pt x="4613" y="1930"/>
                    <a:pt x="4591" y="1927"/>
                    <a:pt x="4571" y="1927"/>
                  </a:cubicBezTo>
                  <a:cubicBezTo>
                    <a:pt x="4221" y="1927"/>
                    <a:pt x="4370" y="2703"/>
                    <a:pt x="4370" y="2703"/>
                  </a:cubicBezTo>
                  <a:cubicBezTo>
                    <a:pt x="4370" y="2703"/>
                    <a:pt x="3184" y="0"/>
                    <a:pt x="28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6"/>
            <p:cNvSpPr/>
            <p:nvPr/>
          </p:nvSpPr>
          <p:spPr>
            <a:xfrm>
              <a:off x="4611165" y="2860211"/>
              <a:ext cx="73059" cy="150234"/>
            </a:xfrm>
            <a:custGeom>
              <a:avLst/>
              <a:gdLst/>
              <a:ahLst/>
              <a:cxnLst/>
              <a:rect l="l" t="t" r="r" b="b"/>
              <a:pathLst>
                <a:path w="4137" h="8507" fill="none" extrusionOk="0">
                  <a:moveTo>
                    <a:pt x="1" y="1"/>
                  </a:moveTo>
                  <a:cubicBezTo>
                    <a:pt x="1" y="1"/>
                    <a:pt x="3203" y="2202"/>
                    <a:pt x="4137" y="8507"/>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6"/>
            <p:cNvSpPr/>
            <p:nvPr/>
          </p:nvSpPr>
          <p:spPr>
            <a:xfrm>
              <a:off x="5003493" y="2810357"/>
              <a:ext cx="120794" cy="109280"/>
            </a:xfrm>
            <a:custGeom>
              <a:avLst/>
              <a:gdLst/>
              <a:ahLst/>
              <a:cxnLst/>
              <a:rect l="l" t="t" r="r" b="b"/>
              <a:pathLst>
                <a:path w="6840" h="6188" extrusionOk="0">
                  <a:moveTo>
                    <a:pt x="4218" y="0"/>
                  </a:moveTo>
                  <a:cubicBezTo>
                    <a:pt x="4019" y="0"/>
                    <a:pt x="3812" y="38"/>
                    <a:pt x="3603" y="122"/>
                  </a:cubicBezTo>
                  <a:cubicBezTo>
                    <a:pt x="1635" y="889"/>
                    <a:pt x="0" y="3324"/>
                    <a:pt x="134" y="5993"/>
                  </a:cubicBezTo>
                  <a:cubicBezTo>
                    <a:pt x="134" y="6115"/>
                    <a:pt x="233" y="6187"/>
                    <a:pt x="341" y="6187"/>
                  </a:cubicBezTo>
                  <a:cubicBezTo>
                    <a:pt x="410" y="6187"/>
                    <a:pt x="482" y="6158"/>
                    <a:pt x="534" y="6093"/>
                  </a:cubicBezTo>
                  <a:cubicBezTo>
                    <a:pt x="1035" y="5326"/>
                    <a:pt x="2269" y="3891"/>
                    <a:pt x="4771" y="3024"/>
                  </a:cubicBezTo>
                  <a:cubicBezTo>
                    <a:pt x="6840" y="2285"/>
                    <a:pt x="5766" y="0"/>
                    <a:pt x="42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6"/>
            <p:cNvSpPr/>
            <p:nvPr/>
          </p:nvSpPr>
          <p:spPr>
            <a:xfrm>
              <a:off x="5008791" y="2821324"/>
              <a:ext cx="84256" cy="87205"/>
            </a:xfrm>
            <a:custGeom>
              <a:avLst/>
              <a:gdLst/>
              <a:ahLst/>
              <a:cxnLst/>
              <a:rect l="l" t="t" r="r" b="b"/>
              <a:pathLst>
                <a:path w="4771" h="4938" extrusionOk="0">
                  <a:moveTo>
                    <a:pt x="3029" y="1"/>
                  </a:moveTo>
                  <a:cubicBezTo>
                    <a:pt x="2784" y="1"/>
                    <a:pt x="1869" y="1636"/>
                    <a:pt x="1869" y="1636"/>
                  </a:cubicBezTo>
                  <a:cubicBezTo>
                    <a:pt x="1869" y="1636"/>
                    <a:pt x="2026" y="1134"/>
                    <a:pt x="1761" y="1134"/>
                  </a:cubicBezTo>
                  <a:cubicBezTo>
                    <a:pt x="1753" y="1134"/>
                    <a:pt x="1744" y="1134"/>
                    <a:pt x="1735" y="1135"/>
                  </a:cubicBezTo>
                  <a:cubicBezTo>
                    <a:pt x="1468" y="1169"/>
                    <a:pt x="1" y="3637"/>
                    <a:pt x="201" y="4938"/>
                  </a:cubicBezTo>
                  <a:cubicBezTo>
                    <a:pt x="334" y="4604"/>
                    <a:pt x="534" y="4304"/>
                    <a:pt x="801" y="4071"/>
                  </a:cubicBezTo>
                  <a:cubicBezTo>
                    <a:pt x="1346" y="3554"/>
                    <a:pt x="2045" y="3014"/>
                    <a:pt x="1832" y="3014"/>
                  </a:cubicBezTo>
                  <a:cubicBezTo>
                    <a:pt x="1783" y="3014"/>
                    <a:pt x="1689" y="3042"/>
                    <a:pt x="1535" y="3103"/>
                  </a:cubicBezTo>
                  <a:cubicBezTo>
                    <a:pt x="2102" y="2770"/>
                    <a:pt x="2736" y="2470"/>
                    <a:pt x="3370" y="2269"/>
                  </a:cubicBezTo>
                  <a:cubicBezTo>
                    <a:pt x="4337" y="2003"/>
                    <a:pt x="2603" y="1869"/>
                    <a:pt x="2603" y="1869"/>
                  </a:cubicBezTo>
                  <a:cubicBezTo>
                    <a:pt x="2603" y="1869"/>
                    <a:pt x="4771" y="802"/>
                    <a:pt x="4471" y="401"/>
                  </a:cubicBezTo>
                  <a:cubicBezTo>
                    <a:pt x="4436" y="337"/>
                    <a:pt x="4366" y="311"/>
                    <a:pt x="4275" y="311"/>
                  </a:cubicBezTo>
                  <a:cubicBezTo>
                    <a:pt x="3845" y="311"/>
                    <a:pt x="2936" y="902"/>
                    <a:pt x="2936" y="902"/>
                  </a:cubicBezTo>
                  <a:cubicBezTo>
                    <a:pt x="2936" y="902"/>
                    <a:pt x="3236" y="68"/>
                    <a:pt x="3036" y="1"/>
                  </a:cubicBezTo>
                  <a:cubicBezTo>
                    <a:pt x="3034" y="1"/>
                    <a:pt x="3032" y="1"/>
                    <a:pt x="30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6"/>
            <p:cNvSpPr/>
            <p:nvPr/>
          </p:nvSpPr>
          <p:spPr>
            <a:xfrm>
              <a:off x="5002310" y="2841951"/>
              <a:ext cx="63647" cy="97801"/>
            </a:xfrm>
            <a:custGeom>
              <a:avLst/>
              <a:gdLst/>
              <a:ahLst/>
              <a:cxnLst/>
              <a:rect l="l" t="t" r="r" b="b"/>
              <a:pathLst>
                <a:path w="3604" h="5538" fill="none" extrusionOk="0">
                  <a:moveTo>
                    <a:pt x="3603" y="1"/>
                  </a:moveTo>
                  <a:cubicBezTo>
                    <a:pt x="3603" y="1"/>
                    <a:pt x="935" y="1402"/>
                    <a:pt x="1" y="5538"/>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6"/>
            <p:cNvSpPr/>
            <p:nvPr/>
          </p:nvSpPr>
          <p:spPr>
            <a:xfrm>
              <a:off x="4958726" y="2739136"/>
              <a:ext cx="140521" cy="180997"/>
            </a:xfrm>
            <a:custGeom>
              <a:avLst/>
              <a:gdLst/>
              <a:ahLst/>
              <a:cxnLst/>
              <a:rect l="l" t="t" r="r" b="b"/>
              <a:pathLst>
                <a:path w="7957" h="10249" extrusionOk="0">
                  <a:moveTo>
                    <a:pt x="4537" y="1"/>
                  </a:moveTo>
                  <a:cubicBezTo>
                    <a:pt x="3979" y="1"/>
                    <a:pt x="3408" y="196"/>
                    <a:pt x="2936" y="652"/>
                  </a:cubicBezTo>
                  <a:cubicBezTo>
                    <a:pt x="801" y="2720"/>
                    <a:pt x="0" y="6757"/>
                    <a:pt x="1635" y="10092"/>
                  </a:cubicBezTo>
                  <a:cubicBezTo>
                    <a:pt x="1695" y="10197"/>
                    <a:pt x="1802" y="10249"/>
                    <a:pt x="1908" y="10249"/>
                  </a:cubicBezTo>
                  <a:cubicBezTo>
                    <a:pt x="2038" y="10249"/>
                    <a:pt x="2165" y="10172"/>
                    <a:pt x="2202" y="10026"/>
                  </a:cubicBezTo>
                  <a:cubicBezTo>
                    <a:pt x="2435" y="8758"/>
                    <a:pt x="3269" y="6256"/>
                    <a:pt x="6005" y="3754"/>
                  </a:cubicBezTo>
                  <a:cubicBezTo>
                    <a:pt x="7957" y="1955"/>
                    <a:pt x="6306" y="1"/>
                    <a:pt x="453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6"/>
            <p:cNvSpPr/>
            <p:nvPr/>
          </p:nvSpPr>
          <p:spPr>
            <a:xfrm>
              <a:off x="4976403" y="2757608"/>
              <a:ext cx="87187" cy="150922"/>
            </a:xfrm>
            <a:custGeom>
              <a:avLst/>
              <a:gdLst/>
              <a:ahLst/>
              <a:cxnLst/>
              <a:rect l="l" t="t" r="r" b="b"/>
              <a:pathLst>
                <a:path w="4937" h="8546" extrusionOk="0">
                  <a:moveTo>
                    <a:pt x="4198" y="0"/>
                  </a:moveTo>
                  <a:cubicBezTo>
                    <a:pt x="3626" y="0"/>
                    <a:pt x="2502" y="1574"/>
                    <a:pt x="2502" y="1574"/>
                  </a:cubicBezTo>
                  <a:cubicBezTo>
                    <a:pt x="2502" y="1574"/>
                    <a:pt x="2470" y="338"/>
                    <a:pt x="2159" y="338"/>
                  </a:cubicBezTo>
                  <a:cubicBezTo>
                    <a:pt x="2151" y="338"/>
                    <a:pt x="2143" y="338"/>
                    <a:pt x="2135" y="340"/>
                  </a:cubicBezTo>
                  <a:cubicBezTo>
                    <a:pt x="1835" y="407"/>
                    <a:pt x="1468" y="3175"/>
                    <a:pt x="1468" y="3175"/>
                  </a:cubicBezTo>
                  <a:cubicBezTo>
                    <a:pt x="1468" y="3175"/>
                    <a:pt x="1388" y="2511"/>
                    <a:pt x="1110" y="2511"/>
                  </a:cubicBezTo>
                  <a:cubicBezTo>
                    <a:pt x="1076" y="2511"/>
                    <a:pt x="1040" y="2520"/>
                    <a:pt x="1001" y="2542"/>
                  </a:cubicBezTo>
                  <a:cubicBezTo>
                    <a:pt x="634" y="2742"/>
                    <a:pt x="0" y="6911"/>
                    <a:pt x="934" y="8546"/>
                  </a:cubicBezTo>
                  <a:cubicBezTo>
                    <a:pt x="967" y="8012"/>
                    <a:pt x="1101" y="7512"/>
                    <a:pt x="1334" y="7045"/>
                  </a:cubicBezTo>
                  <a:cubicBezTo>
                    <a:pt x="1749" y="6111"/>
                    <a:pt x="2366" y="5057"/>
                    <a:pt x="2165" y="5057"/>
                  </a:cubicBezTo>
                  <a:cubicBezTo>
                    <a:pt x="2108" y="5057"/>
                    <a:pt x="1983" y="5143"/>
                    <a:pt x="1768" y="5344"/>
                  </a:cubicBezTo>
                  <a:cubicBezTo>
                    <a:pt x="2368" y="4543"/>
                    <a:pt x="3069" y="3809"/>
                    <a:pt x="3836" y="3175"/>
                  </a:cubicBezTo>
                  <a:cubicBezTo>
                    <a:pt x="4280" y="2833"/>
                    <a:pt x="4198" y="2727"/>
                    <a:pt x="3926" y="2727"/>
                  </a:cubicBezTo>
                  <a:cubicBezTo>
                    <a:pt x="3483" y="2727"/>
                    <a:pt x="2535" y="3009"/>
                    <a:pt x="2535" y="3009"/>
                  </a:cubicBezTo>
                  <a:cubicBezTo>
                    <a:pt x="2535" y="3009"/>
                    <a:pt x="4937" y="440"/>
                    <a:pt x="4336" y="40"/>
                  </a:cubicBezTo>
                  <a:cubicBezTo>
                    <a:pt x="4295" y="13"/>
                    <a:pt x="4249" y="0"/>
                    <a:pt x="41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6"/>
            <p:cNvSpPr/>
            <p:nvPr/>
          </p:nvSpPr>
          <p:spPr>
            <a:xfrm>
              <a:off x="4977569" y="2789519"/>
              <a:ext cx="47152" cy="160247"/>
            </a:xfrm>
            <a:custGeom>
              <a:avLst/>
              <a:gdLst/>
              <a:ahLst/>
              <a:cxnLst/>
              <a:rect l="l" t="t" r="r" b="b"/>
              <a:pathLst>
                <a:path w="2670" h="9074" fill="none" extrusionOk="0">
                  <a:moveTo>
                    <a:pt x="2669" y="1"/>
                  </a:moveTo>
                  <a:cubicBezTo>
                    <a:pt x="2669" y="1"/>
                    <a:pt x="1" y="3270"/>
                    <a:pt x="1068" y="9074"/>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6"/>
            <p:cNvSpPr/>
            <p:nvPr/>
          </p:nvSpPr>
          <p:spPr>
            <a:xfrm>
              <a:off x="4852308" y="2792839"/>
              <a:ext cx="134710" cy="128388"/>
            </a:xfrm>
            <a:custGeom>
              <a:avLst/>
              <a:gdLst/>
              <a:ahLst/>
              <a:cxnLst/>
              <a:rect l="l" t="t" r="r" b="b"/>
              <a:pathLst>
                <a:path w="7628" h="7270" extrusionOk="0">
                  <a:moveTo>
                    <a:pt x="2990" y="1"/>
                  </a:moveTo>
                  <a:cubicBezTo>
                    <a:pt x="1282" y="1"/>
                    <a:pt x="0" y="2365"/>
                    <a:pt x="2257" y="3349"/>
                  </a:cubicBezTo>
                  <a:cubicBezTo>
                    <a:pt x="4992" y="4550"/>
                    <a:pt x="6260" y="6251"/>
                    <a:pt x="6794" y="7151"/>
                  </a:cubicBezTo>
                  <a:cubicBezTo>
                    <a:pt x="6834" y="7233"/>
                    <a:pt x="6908" y="7270"/>
                    <a:pt x="6983" y="7270"/>
                  </a:cubicBezTo>
                  <a:cubicBezTo>
                    <a:pt x="7093" y="7270"/>
                    <a:pt x="7207" y="7190"/>
                    <a:pt x="7227" y="7051"/>
                  </a:cubicBezTo>
                  <a:cubicBezTo>
                    <a:pt x="7627" y="4083"/>
                    <a:pt x="5960" y="1214"/>
                    <a:pt x="3791" y="180"/>
                  </a:cubicBezTo>
                  <a:cubicBezTo>
                    <a:pt x="3522" y="56"/>
                    <a:pt x="3251" y="1"/>
                    <a:pt x="299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6"/>
            <p:cNvSpPr/>
            <p:nvPr/>
          </p:nvSpPr>
          <p:spPr>
            <a:xfrm>
              <a:off x="4888034" y="2806013"/>
              <a:ext cx="91920" cy="106066"/>
            </a:xfrm>
            <a:custGeom>
              <a:avLst/>
              <a:gdLst/>
              <a:ahLst/>
              <a:cxnLst/>
              <a:rect l="l" t="t" r="r" b="b"/>
              <a:pathLst>
                <a:path w="5205" h="6006" extrusionOk="0">
                  <a:moveTo>
                    <a:pt x="2109" y="0"/>
                  </a:moveTo>
                  <a:cubicBezTo>
                    <a:pt x="2106" y="0"/>
                    <a:pt x="2104" y="1"/>
                    <a:pt x="2102" y="1"/>
                  </a:cubicBezTo>
                  <a:cubicBezTo>
                    <a:pt x="1835" y="34"/>
                    <a:pt x="2102" y="1035"/>
                    <a:pt x="2102" y="1035"/>
                  </a:cubicBezTo>
                  <a:cubicBezTo>
                    <a:pt x="2102" y="1035"/>
                    <a:pt x="1048" y="226"/>
                    <a:pt x="558" y="226"/>
                  </a:cubicBezTo>
                  <a:cubicBezTo>
                    <a:pt x="476" y="226"/>
                    <a:pt x="410" y="249"/>
                    <a:pt x="367" y="301"/>
                  </a:cubicBezTo>
                  <a:cubicBezTo>
                    <a:pt x="0" y="735"/>
                    <a:pt x="2402" y="2169"/>
                    <a:pt x="2402" y="2169"/>
                  </a:cubicBezTo>
                  <a:cubicBezTo>
                    <a:pt x="2402" y="2169"/>
                    <a:pt x="367" y="2169"/>
                    <a:pt x="1435" y="2569"/>
                  </a:cubicBezTo>
                  <a:cubicBezTo>
                    <a:pt x="2169" y="2903"/>
                    <a:pt x="2869" y="3303"/>
                    <a:pt x="3503" y="3770"/>
                  </a:cubicBezTo>
                  <a:cubicBezTo>
                    <a:pt x="3316" y="3670"/>
                    <a:pt x="3205" y="3626"/>
                    <a:pt x="3153" y="3626"/>
                  </a:cubicBezTo>
                  <a:cubicBezTo>
                    <a:pt x="2946" y="3626"/>
                    <a:pt x="3677" y="4324"/>
                    <a:pt x="4237" y="4938"/>
                  </a:cubicBezTo>
                  <a:cubicBezTo>
                    <a:pt x="4504" y="5271"/>
                    <a:pt x="4737" y="5605"/>
                    <a:pt x="4871" y="6005"/>
                  </a:cubicBezTo>
                  <a:cubicBezTo>
                    <a:pt x="5204" y="4537"/>
                    <a:pt x="3803" y="1502"/>
                    <a:pt x="3470" y="1435"/>
                  </a:cubicBezTo>
                  <a:cubicBezTo>
                    <a:pt x="3455" y="1432"/>
                    <a:pt x="3441" y="1430"/>
                    <a:pt x="3428" y="1430"/>
                  </a:cubicBezTo>
                  <a:cubicBezTo>
                    <a:pt x="3179" y="1430"/>
                    <a:pt x="3269" y="2002"/>
                    <a:pt x="3269" y="2002"/>
                  </a:cubicBezTo>
                  <a:cubicBezTo>
                    <a:pt x="3269" y="2002"/>
                    <a:pt x="2383" y="0"/>
                    <a:pt x="21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6"/>
            <p:cNvSpPr/>
            <p:nvPr/>
          </p:nvSpPr>
          <p:spPr>
            <a:xfrm>
              <a:off x="4931035" y="2837836"/>
              <a:ext cx="54799" cy="112530"/>
            </a:xfrm>
            <a:custGeom>
              <a:avLst/>
              <a:gdLst/>
              <a:ahLst/>
              <a:cxnLst/>
              <a:rect l="l" t="t" r="r" b="b"/>
              <a:pathLst>
                <a:path w="3103" h="6372" fill="none" extrusionOk="0">
                  <a:moveTo>
                    <a:pt x="1" y="0"/>
                  </a:moveTo>
                  <a:cubicBezTo>
                    <a:pt x="1" y="0"/>
                    <a:pt x="2402" y="1668"/>
                    <a:pt x="3103" y="6371"/>
                  </a:cubicBezTo>
                </a:path>
              </a:pathLst>
            </a:custGeom>
            <a:solidFill>
              <a:schemeClr val="accent2"/>
            </a:solidFill>
            <a:ln w="108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6"/>
            <p:cNvSpPr/>
            <p:nvPr/>
          </p:nvSpPr>
          <p:spPr>
            <a:xfrm>
              <a:off x="3447745" y="3011395"/>
              <a:ext cx="152582" cy="178136"/>
            </a:xfrm>
            <a:custGeom>
              <a:avLst/>
              <a:gdLst/>
              <a:ahLst/>
              <a:cxnLst/>
              <a:rect l="l" t="t" r="r" b="b"/>
              <a:pathLst>
                <a:path w="8640" h="10087" extrusionOk="0">
                  <a:moveTo>
                    <a:pt x="4553" y="0"/>
                  </a:moveTo>
                  <a:cubicBezTo>
                    <a:pt x="3197" y="0"/>
                    <a:pt x="1855" y="436"/>
                    <a:pt x="734" y="1247"/>
                  </a:cubicBezTo>
                  <a:cubicBezTo>
                    <a:pt x="0" y="4416"/>
                    <a:pt x="934" y="7785"/>
                    <a:pt x="3236" y="10086"/>
                  </a:cubicBezTo>
                  <a:cubicBezTo>
                    <a:pt x="5404" y="8185"/>
                    <a:pt x="8340" y="6084"/>
                    <a:pt x="8573" y="3248"/>
                  </a:cubicBezTo>
                  <a:cubicBezTo>
                    <a:pt x="8640" y="2614"/>
                    <a:pt x="8573" y="1780"/>
                    <a:pt x="8640" y="1147"/>
                  </a:cubicBezTo>
                  <a:cubicBezTo>
                    <a:pt x="8406" y="913"/>
                    <a:pt x="8139" y="746"/>
                    <a:pt x="7873" y="613"/>
                  </a:cubicBezTo>
                  <a:cubicBezTo>
                    <a:pt x="7305" y="446"/>
                    <a:pt x="6738" y="313"/>
                    <a:pt x="6171" y="213"/>
                  </a:cubicBezTo>
                  <a:cubicBezTo>
                    <a:pt x="5638" y="70"/>
                    <a:pt x="5095" y="0"/>
                    <a:pt x="4553"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6"/>
            <p:cNvSpPr/>
            <p:nvPr/>
          </p:nvSpPr>
          <p:spPr>
            <a:xfrm>
              <a:off x="3711651" y="2982151"/>
              <a:ext cx="600" cy="618"/>
            </a:xfrm>
            <a:custGeom>
              <a:avLst/>
              <a:gdLst/>
              <a:ahLst/>
              <a:cxnLst/>
              <a:rect l="l" t="t" r="r" b="b"/>
              <a:pathLst>
                <a:path w="34" h="35" extrusionOk="0">
                  <a:moveTo>
                    <a:pt x="34" y="1"/>
                  </a:moveTo>
                  <a:cubicBezTo>
                    <a:pt x="0" y="1"/>
                    <a:pt x="0" y="1"/>
                    <a:pt x="34" y="34"/>
                  </a:cubicBezTo>
                  <a:lnTo>
                    <a:pt x="34" y="1"/>
                  </a:lnTo>
                  <a:close/>
                </a:path>
              </a:pathLst>
            </a:custGeom>
            <a:solidFill>
              <a:srgbClr val="999999"/>
            </a:solid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6"/>
            <p:cNvSpPr/>
            <p:nvPr/>
          </p:nvSpPr>
          <p:spPr>
            <a:xfrm>
              <a:off x="3733443" y="3159472"/>
              <a:ext cx="21227" cy="7082"/>
            </a:xfrm>
            <a:custGeom>
              <a:avLst/>
              <a:gdLst/>
              <a:ahLst/>
              <a:cxnLst/>
              <a:rect l="l" t="t" r="r" b="b"/>
              <a:pathLst>
                <a:path w="1202" h="401" fill="none" extrusionOk="0">
                  <a:moveTo>
                    <a:pt x="0" y="0"/>
                  </a:moveTo>
                  <a:cubicBezTo>
                    <a:pt x="367" y="267"/>
                    <a:pt x="768" y="400"/>
                    <a:pt x="1201" y="400"/>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6"/>
            <p:cNvSpPr/>
            <p:nvPr/>
          </p:nvSpPr>
          <p:spPr>
            <a:xfrm>
              <a:off x="3609154" y="3197051"/>
              <a:ext cx="116062" cy="157792"/>
            </a:xfrm>
            <a:custGeom>
              <a:avLst/>
              <a:gdLst/>
              <a:ahLst/>
              <a:cxnLst/>
              <a:rect l="l" t="t" r="r" b="b"/>
              <a:pathLst>
                <a:path w="6572" h="8935" extrusionOk="0">
                  <a:moveTo>
                    <a:pt x="4688" y="1"/>
                  </a:moveTo>
                  <a:cubicBezTo>
                    <a:pt x="4379" y="1"/>
                    <a:pt x="4067" y="163"/>
                    <a:pt x="3903" y="507"/>
                  </a:cubicBezTo>
                  <a:lnTo>
                    <a:pt x="3903" y="541"/>
                  </a:lnTo>
                  <a:cubicBezTo>
                    <a:pt x="3845" y="686"/>
                    <a:pt x="3686" y="781"/>
                    <a:pt x="3513" y="781"/>
                  </a:cubicBezTo>
                  <a:cubicBezTo>
                    <a:pt x="3488" y="781"/>
                    <a:pt x="3462" y="779"/>
                    <a:pt x="3436" y="774"/>
                  </a:cubicBezTo>
                  <a:cubicBezTo>
                    <a:pt x="3386" y="755"/>
                    <a:pt x="3332" y="747"/>
                    <a:pt x="3276" y="747"/>
                  </a:cubicBezTo>
                  <a:cubicBezTo>
                    <a:pt x="2834" y="747"/>
                    <a:pt x="2212" y="1264"/>
                    <a:pt x="2035" y="1441"/>
                  </a:cubicBezTo>
                  <a:cubicBezTo>
                    <a:pt x="2002" y="1475"/>
                    <a:pt x="1968" y="1508"/>
                    <a:pt x="1935" y="1541"/>
                  </a:cubicBezTo>
                  <a:cubicBezTo>
                    <a:pt x="1701" y="2042"/>
                    <a:pt x="0" y="5711"/>
                    <a:pt x="3036" y="8847"/>
                  </a:cubicBezTo>
                  <a:cubicBezTo>
                    <a:pt x="3096" y="8907"/>
                    <a:pt x="3166" y="8934"/>
                    <a:pt x="3246" y="8934"/>
                  </a:cubicBezTo>
                  <a:cubicBezTo>
                    <a:pt x="4012" y="8934"/>
                    <a:pt x="5607" y="6392"/>
                    <a:pt x="6271" y="5244"/>
                  </a:cubicBezTo>
                  <a:cubicBezTo>
                    <a:pt x="6505" y="4844"/>
                    <a:pt x="6571" y="4343"/>
                    <a:pt x="6405" y="3876"/>
                  </a:cubicBezTo>
                  <a:cubicBezTo>
                    <a:pt x="6038" y="2842"/>
                    <a:pt x="5771" y="1775"/>
                    <a:pt x="5537" y="708"/>
                  </a:cubicBezTo>
                  <a:cubicBezTo>
                    <a:pt x="5445" y="247"/>
                    <a:pt x="5069" y="1"/>
                    <a:pt x="468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6"/>
            <p:cNvSpPr/>
            <p:nvPr/>
          </p:nvSpPr>
          <p:spPr>
            <a:xfrm>
              <a:off x="3589111" y="3799794"/>
              <a:ext cx="255099" cy="558480"/>
            </a:xfrm>
            <a:custGeom>
              <a:avLst/>
              <a:gdLst/>
              <a:ahLst/>
              <a:cxnLst/>
              <a:rect l="l" t="t" r="r" b="b"/>
              <a:pathLst>
                <a:path w="14445" h="31624" extrusionOk="0">
                  <a:moveTo>
                    <a:pt x="6772" y="0"/>
                  </a:moveTo>
                  <a:lnTo>
                    <a:pt x="1" y="2536"/>
                  </a:lnTo>
                  <a:cubicBezTo>
                    <a:pt x="1702" y="5838"/>
                    <a:pt x="4504" y="10608"/>
                    <a:pt x="4504" y="10608"/>
                  </a:cubicBezTo>
                  <a:cubicBezTo>
                    <a:pt x="5572" y="19514"/>
                    <a:pt x="11309" y="31623"/>
                    <a:pt x="11309" y="31623"/>
                  </a:cubicBezTo>
                  <a:lnTo>
                    <a:pt x="14445" y="30789"/>
                  </a:lnTo>
                  <a:cubicBezTo>
                    <a:pt x="14445" y="30789"/>
                    <a:pt x="10542" y="13844"/>
                    <a:pt x="9208" y="8540"/>
                  </a:cubicBezTo>
                  <a:cubicBezTo>
                    <a:pt x="9107" y="8173"/>
                    <a:pt x="9007" y="7839"/>
                    <a:pt x="8874" y="7539"/>
                  </a:cubicBezTo>
                  <a:lnTo>
                    <a:pt x="6772"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6"/>
            <p:cNvSpPr/>
            <p:nvPr/>
          </p:nvSpPr>
          <p:spPr>
            <a:xfrm>
              <a:off x="3709885" y="3971216"/>
              <a:ext cx="28291" cy="21810"/>
            </a:xfrm>
            <a:custGeom>
              <a:avLst/>
              <a:gdLst/>
              <a:ahLst/>
              <a:cxnLst/>
              <a:rect l="l" t="t" r="r" b="b"/>
              <a:pathLst>
                <a:path w="1602" h="1235" fill="none" extrusionOk="0">
                  <a:moveTo>
                    <a:pt x="0" y="0"/>
                  </a:moveTo>
                  <a:cubicBezTo>
                    <a:pt x="0" y="0"/>
                    <a:pt x="200" y="901"/>
                    <a:pt x="1601" y="123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6"/>
            <p:cNvSpPr/>
            <p:nvPr/>
          </p:nvSpPr>
          <p:spPr>
            <a:xfrm>
              <a:off x="3501942" y="3658411"/>
              <a:ext cx="232706" cy="255681"/>
            </a:xfrm>
            <a:custGeom>
              <a:avLst/>
              <a:gdLst/>
              <a:ahLst/>
              <a:cxnLst/>
              <a:rect l="l" t="t" r="r" b="b"/>
              <a:pathLst>
                <a:path w="13177" h="14478" extrusionOk="0">
                  <a:moveTo>
                    <a:pt x="0" y="1"/>
                  </a:moveTo>
                  <a:cubicBezTo>
                    <a:pt x="300" y="1869"/>
                    <a:pt x="867" y="3670"/>
                    <a:pt x="1701" y="5371"/>
                  </a:cubicBezTo>
                  <a:cubicBezTo>
                    <a:pt x="3069" y="7940"/>
                    <a:pt x="6972" y="14478"/>
                    <a:pt x="6972" y="14478"/>
                  </a:cubicBezTo>
                  <a:cubicBezTo>
                    <a:pt x="8627" y="12990"/>
                    <a:pt x="10652" y="12713"/>
                    <a:pt x="11928" y="12713"/>
                  </a:cubicBezTo>
                  <a:cubicBezTo>
                    <a:pt x="12683" y="12713"/>
                    <a:pt x="13176" y="12810"/>
                    <a:pt x="13176" y="12810"/>
                  </a:cubicBezTo>
                  <a:cubicBezTo>
                    <a:pt x="12242" y="8507"/>
                    <a:pt x="8673" y="368"/>
                    <a:pt x="8673" y="368"/>
                  </a:cubicBezTo>
                  <a:lnTo>
                    <a:pt x="0" y="1"/>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6"/>
            <p:cNvSpPr/>
            <p:nvPr/>
          </p:nvSpPr>
          <p:spPr>
            <a:xfrm>
              <a:off x="3421238" y="3732051"/>
              <a:ext cx="150816" cy="638003"/>
            </a:xfrm>
            <a:custGeom>
              <a:avLst/>
              <a:gdLst/>
              <a:ahLst/>
              <a:cxnLst/>
              <a:rect l="l" t="t" r="r" b="b"/>
              <a:pathLst>
                <a:path w="8540" h="36127" extrusionOk="0">
                  <a:moveTo>
                    <a:pt x="0" y="0"/>
                  </a:moveTo>
                  <a:lnTo>
                    <a:pt x="0" y="0"/>
                  </a:lnTo>
                  <a:cubicBezTo>
                    <a:pt x="467" y="6638"/>
                    <a:pt x="3469" y="15812"/>
                    <a:pt x="3469" y="15812"/>
                  </a:cubicBezTo>
                  <a:cubicBezTo>
                    <a:pt x="2335" y="21616"/>
                    <a:pt x="3469" y="36126"/>
                    <a:pt x="3469" y="36126"/>
                  </a:cubicBezTo>
                  <a:lnTo>
                    <a:pt x="6972" y="36026"/>
                  </a:lnTo>
                  <a:cubicBezTo>
                    <a:pt x="6972" y="36026"/>
                    <a:pt x="7706" y="25852"/>
                    <a:pt x="8373" y="16379"/>
                  </a:cubicBezTo>
                  <a:cubicBezTo>
                    <a:pt x="8540" y="14211"/>
                    <a:pt x="7839" y="6305"/>
                    <a:pt x="7839" y="6305"/>
                  </a:cubicBezTo>
                  <a:lnTo>
                    <a:pt x="6605" y="1268"/>
                  </a:lnTo>
                  <a:lnTo>
                    <a:pt x="0" y="0"/>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6"/>
            <p:cNvSpPr/>
            <p:nvPr/>
          </p:nvSpPr>
          <p:spPr>
            <a:xfrm>
              <a:off x="3526083" y="4007737"/>
              <a:ext cx="24759" cy="34190"/>
            </a:xfrm>
            <a:custGeom>
              <a:avLst/>
              <a:gdLst/>
              <a:ahLst/>
              <a:cxnLst/>
              <a:rect l="l" t="t" r="r" b="b"/>
              <a:pathLst>
                <a:path w="1402" h="1936" fill="none" extrusionOk="0">
                  <a:moveTo>
                    <a:pt x="1" y="1"/>
                  </a:moveTo>
                  <a:cubicBezTo>
                    <a:pt x="1" y="1"/>
                    <a:pt x="334" y="1935"/>
                    <a:pt x="1402" y="1435"/>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6"/>
            <p:cNvSpPr/>
            <p:nvPr/>
          </p:nvSpPr>
          <p:spPr>
            <a:xfrm>
              <a:off x="3387066" y="3654296"/>
              <a:ext cx="196185" cy="278057"/>
            </a:xfrm>
            <a:custGeom>
              <a:avLst/>
              <a:gdLst/>
              <a:ahLst/>
              <a:cxnLst/>
              <a:rect l="l" t="t" r="r" b="b"/>
              <a:pathLst>
                <a:path w="11109" h="15745" extrusionOk="0">
                  <a:moveTo>
                    <a:pt x="1401" y="0"/>
                  </a:moveTo>
                  <a:cubicBezTo>
                    <a:pt x="0" y="4904"/>
                    <a:pt x="3870" y="15745"/>
                    <a:pt x="3870" y="15745"/>
                  </a:cubicBezTo>
                  <a:cubicBezTo>
                    <a:pt x="5242" y="14440"/>
                    <a:pt x="7601" y="14228"/>
                    <a:pt x="8991" y="14228"/>
                  </a:cubicBezTo>
                  <a:cubicBezTo>
                    <a:pt x="9662" y="14228"/>
                    <a:pt x="10108" y="14277"/>
                    <a:pt x="10108" y="14277"/>
                  </a:cubicBezTo>
                  <a:cubicBezTo>
                    <a:pt x="10174" y="10174"/>
                    <a:pt x="9441" y="8106"/>
                    <a:pt x="9441" y="8106"/>
                  </a:cubicBezTo>
                  <a:cubicBezTo>
                    <a:pt x="11108" y="4403"/>
                    <a:pt x="9240" y="0"/>
                    <a:pt x="9240"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6"/>
            <p:cNvSpPr/>
            <p:nvPr/>
          </p:nvSpPr>
          <p:spPr>
            <a:xfrm>
              <a:off x="3553773" y="3703778"/>
              <a:ext cx="24177" cy="93686"/>
            </a:xfrm>
            <a:custGeom>
              <a:avLst/>
              <a:gdLst/>
              <a:ahLst/>
              <a:cxnLst/>
              <a:rect l="l" t="t" r="r" b="b"/>
              <a:pathLst>
                <a:path w="1369" h="5305" fill="none" extrusionOk="0">
                  <a:moveTo>
                    <a:pt x="534" y="0"/>
                  </a:moveTo>
                  <a:cubicBezTo>
                    <a:pt x="534" y="0"/>
                    <a:pt x="1368" y="4704"/>
                    <a:pt x="1" y="5304"/>
                  </a:cubicBezTo>
                </a:path>
              </a:pathLst>
            </a:custGeom>
            <a:noFill/>
            <a:ln w="108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6"/>
            <p:cNvSpPr/>
            <p:nvPr/>
          </p:nvSpPr>
          <p:spPr>
            <a:xfrm>
              <a:off x="3317557" y="3219674"/>
              <a:ext cx="365845" cy="452184"/>
            </a:xfrm>
            <a:custGeom>
              <a:avLst/>
              <a:gdLst/>
              <a:ahLst/>
              <a:cxnLst/>
              <a:rect l="l" t="t" r="r" b="b"/>
              <a:pathLst>
                <a:path w="20716" h="25605" extrusionOk="0">
                  <a:moveTo>
                    <a:pt x="15731" y="0"/>
                  </a:moveTo>
                  <a:cubicBezTo>
                    <a:pt x="14353" y="0"/>
                    <a:pt x="13304" y="151"/>
                    <a:pt x="11942" y="194"/>
                  </a:cubicBezTo>
                  <a:cubicBezTo>
                    <a:pt x="9374" y="260"/>
                    <a:pt x="6872" y="727"/>
                    <a:pt x="4504" y="1628"/>
                  </a:cubicBezTo>
                  <a:cubicBezTo>
                    <a:pt x="3803" y="1661"/>
                    <a:pt x="3136" y="1895"/>
                    <a:pt x="2602" y="2329"/>
                  </a:cubicBezTo>
                  <a:cubicBezTo>
                    <a:pt x="2035" y="2829"/>
                    <a:pt x="1568" y="3463"/>
                    <a:pt x="1335" y="4197"/>
                  </a:cubicBezTo>
                  <a:cubicBezTo>
                    <a:pt x="968" y="5231"/>
                    <a:pt x="0" y="10668"/>
                    <a:pt x="901" y="10735"/>
                  </a:cubicBezTo>
                  <a:cubicBezTo>
                    <a:pt x="1640" y="10967"/>
                    <a:pt x="2407" y="11079"/>
                    <a:pt x="3174" y="11079"/>
                  </a:cubicBezTo>
                  <a:cubicBezTo>
                    <a:pt x="3619" y="11079"/>
                    <a:pt x="4063" y="11042"/>
                    <a:pt x="4504" y="10968"/>
                  </a:cubicBezTo>
                  <a:cubicBezTo>
                    <a:pt x="4537" y="13670"/>
                    <a:pt x="4704" y="16405"/>
                    <a:pt x="5004" y="19107"/>
                  </a:cubicBezTo>
                  <a:cubicBezTo>
                    <a:pt x="5237" y="20775"/>
                    <a:pt x="4670" y="24444"/>
                    <a:pt x="4670" y="24444"/>
                  </a:cubicBezTo>
                  <a:cubicBezTo>
                    <a:pt x="6213" y="25332"/>
                    <a:pt x="8822" y="25604"/>
                    <a:pt x="11445" y="25604"/>
                  </a:cubicBezTo>
                  <a:cubicBezTo>
                    <a:pt x="15628" y="25604"/>
                    <a:pt x="19848" y="24911"/>
                    <a:pt x="19848" y="24911"/>
                  </a:cubicBezTo>
                  <a:cubicBezTo>
                    <a:pt x="19848" y="24911"/>
                    <a:pt x="19114" y="21075"/>
                    <a:pt x="19281" y="19374"/>
                  </a:cubicBezTo>
                  <a:cubicBezTo>
                    <a:pt x="20715" y="2195"/>
                    <a:pt x="18514" y="194"/>
                    <a:pt x="18514" y="194"/>
                  </a:cubicBezTo>
                  <a:cubicBezTo>
                    <a:pt x="17402" y="49"/>
                    <a:pt x="16514" y="0"/>
                    <a:pt x="15731"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6"/>
            <p:cNvSpPr/>
            <p:nvPr/>
          </p:nvSpPr>
          <p:spPr>
            <a:xfrm>
              <a:off x="3481899" y="3588319"/>
              <a:ext cx="28309" cy="7082"/>
            </a:xfrm>
            <a:custGeom>
              <a:avLst/>
              <a:gdLst/>
              <a:ahLst/>
              <a:cxnLst/>
              <a:rect l="l" t="t" r="r" b="b"/>
              <a:pathLst>
                <a:path w="1603" h="401" extrusionOk="0">
                  <a:moveTo>
                    <a:pt x="1" y="0"/>
                  </a:moveTo>
                  <a:lnTo>
                    <a:pt x="1" y="0"/>
                  </a:lnTo>
                  <a:cubicBezTo>
                    <a:pt x="41" y="80"/>
                    <a:pt x="188" y="97"/>
                    <a:pt x="379" y="97"/>
                  </a:cubicBezTo>
                  <a:cubicBezTo>
                    <a:pt x="382" y="97"/>
                    <a:pt x="385" y="97"/>
                    <a:pt x="389" y="97"/>
                  </a:cubicBezTo>
                  <a:lnTo>
                    <a:pt x="389" y="97"/>
                  </a:lnTo>
                  <a:lnTo>
                    <a:pt x="1602" y="401"/>
                  </a:lnTo>
                  <a:cubicBezTo>
                    <a:pt x="1539" y="131"/>
                    <a:pt x="1204" y="87"/>
                    <a:pt x="855" y="87"/>
                  </a:cubicBezTo>
                  <a:cubicBezTo>
                    <a:pt x="694" y="87"/>
                    <a:pt x="530" y="97"/>
                    <a:pt x="389" y="97"/>
                  </a:cubicBezTo>
                  <a:lnTo>
                    <a:pt x="389" y="97"/>
                  </a:lnTo>
                  <a:lnTo>
                    <a:pt x="1" y="0"/>
                  </a:lnTo>
                  <a:close/>
                </a:path>
              </a:pathLst>
            </a:cu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6"/>
            <p:cNvSpPr/>
            <p:nvPr/>
          </p:nvSpPr>
          <p:spPr>
            <a:xfrm>
              <a:off x="3481899" y="3585370"/>
              <a:ext cx="28309" cy="10031"/>
            </a:xfrm>
            <a:custGeom>
              <a:avLst/>
              <a:gdLst/>
              <a:ahLst/>
              <a:cxnLst/>
              <a:rect l="l" t="t" r="r" b="b"/>
              <a:pathLst>
                <a:path w="1603" h="568" fill="none" extrusionOk="0">
                  <a:moveTo>
                    <a:pt x="1602" y="568"/>
                  </a:moveTo>
                  <a:cubicBezTo>
                    <a:pt x="1469" y="0"/>
                    <a:pt x="134" y="434"/>
                    <a:pt x="1" y="167"/>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6"/>
            <p:cNvSpPr/>
            <p:nvPr/>
          </p:nvSpPr>
          <p:spPr>
            <a:xfrm>
              <a:off x="3424769" y="3574774"/>
              <a:ext cx="10614" cy="4715"/>
            </a:xfrm>
            <a:custGeom>
              <a:avLst/>
              <a:gdLst/>
              <a:ahLst/>
              <a:cxnLst/>
              <a:rect l="l" t="t" r="r" b="b"/>
              <a:pathLst>
                <a:path w="601" h="267" fill="none" extrusionOk="0">
                  <a:moveTo>
                    <a:pt x="601" y="267"/>
                  </a:moveTo>
                  <a:lnTo>
                    <a:pt x="0" y="0"/>
                  </a:ln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6"/>
            <p:cNvSpPr/>
            <p:nvPr/>
          </p:nvSpPr>
          <p:spPr>
            <a:xfrm>
              <a:off x="3449511" y="3581238"/>
              <a:ext cx="183805" cy="68362"/>
            </a:xfrm>
            <a:custGeom>
              <a:avLst/>
              <a:gdLst/>
              <a:ahLst/>
              <a:cxnLst/>
              <a:rect l="l" t="t" r="r" b="b"/>
              <a:pathLst>
                <a:path w="10408" h="3871" fill="none" extrusionOk="0">
                  <a:moveTo>
                    <a:pt x="10408" y="1"/>
                  </a:moveTo>
                  <a:cubicBezTo>
                    <a:pt x="10408" y="1"/>
                    <a:pt x="8940" y="3870"/>
                    <a:pt x="0" y="201"/>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6"/>
            <p:cNvSpPr/>
            <p:nvPr/>
          </p:nvSpPr>
          <p:spPr>
            <a:xfrm>
              <a:off x="3463056" y="3166536"/>
              <a:ext cx="126075" cy="102711"/>
            </a:xfrm>
            <a:custGeom>
              <a:avLst/>
              <a:gdLst/>
              <a:ahLst/>
              <a:cxnLst/>
              <a:rect l="l" t="t" r="r" b="b"/>
              <a:pathLst>
                <a:path w="7139" h="5816" extrusionOk="0">
                  <a:moveTo>
                    <a:pt x="2636" y="0"/>
                  </a:moveTo>
                  <a:cubicBezTo>
                    <a:pt x="2636" y="0"/>
                    <a:pt x="2269" y="2636"/>
                    <a:pt x="1768" y="3336"/>
                  </a:cubicBezTo>
                  <a:cubicBezTo>
                    <a:pt x="1468" y="3770"/>
                    <a:pt x="1" y="4237"/>
                    <a:pt x="1" y="4237"/>
                  </a:cubicBezTo>
                  <a:cubicBezTo>
                    <a:pt x="1" y="4237"/>
                    <a:pt x="1185" y="5816"/>
                    <a:pt x="3872" y="5816"/>
                  </a:cubicBezTo>
                  <a:cubicBezTo>
                    <a:pt x="4001" y="5816"/>
                    <a:pt x="4134" y="5812"/>
                    <a:pt x="4270" y="5805"/>
                  </a:cubicBezTo>
                  <a:cubicBezTo>
                    <a:pt x="7139" y="5638"/>
                    <a:pt x="6805" y="3903"/>
                    <a:pt x="6805" y="3903"/>
                  </a:cubicBezTo>
                  <a:lnTo>
                    <a:pt x="6805" y="3903"/>
                  </a:lnTo>
                  <a:cubicBezTo>
                    <a:pt x="6805" y="3903"/>
                    <a:pt x="6751" y="3908"/>
                    <a:pt x="6666" y="3908"/>
                  </a:cubicBezTo>
                  <a:cubicBezTo>
                    <a:pt x="6434" y="3908"/>
                    <a:pt x="5976" y="3872"/>
                    <a:pt x="5805" y="3603"/>
                  </a:cubicBezTo>
                  <a:cubicBezTo>
                    <a:pt x="5571" y="3269"/>
                    <a:pt x="5805" y="1902"/>
                    <a:pt x="5805" y="1902"/>
                  </a:cubicBezTo>
                  <a:lnTo>
                    <a:pt x="263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6"/>
            <p:cNvSpPr/>
            <p:nvPr/>
          </p:nvSpPr>
          <p:spPr>
            <a:xfrm>
              <a:off x="3463056" y="3166536"/>
              <a:ext cx="126075" cy="105466"/>
            </a:xfrm>
            <a:custGeom>
              <a:avLst/>
              <a:gdLst/>
              <a:ahLst/>
              <a:cxnLst/>
              <a:rect l="l" t="t" r="r" b="b"/>
              <a:pathLst>
                <a:path w="7139" h="5972" fill="none" extrusionOk="0">
                  <a:moveTo>
                    <a:pt x="5805" y="1902"/>
                  </a:moveTo>
                  <a:cubicBezTo>
                    <a:pt x="5805" y="1902"/>
                    <a:pt x="5571" y="3269"/>
                    <a:pt x="5805" y="3603"/>
                  </a:cubicBezTo>
                  <a:cubicBezTo>
                    <a:pt x="6038" y="3970"/>
                    <a:pt x="6805" y="3903"/>
                    <a:pt x="6805" y="3903"/>
                  </a:cubicBezTo>
                  <a:cubicBezTo>
                    <a:pt x="6805" y="3903"/>
                    <a:pt x="7139" y="5638"/>
                    <a:pt x="4270" y="5805"/>
                  </a:cubicBezTo>
                  <a:cubicBezTo>
                    <a:pt x="1301" y="5971"/>
                    <a:pt x="1" y="4237"/>
                    <a:pt x="1" y="4237"/>
                  </a:cubicBezTo>
                  <a:cubicBezTo>
                    <a:pt x="1" y="4237"/>
                    <a:pt x="1468" y="3770"/>
                    <a:pt x="1768" y="3336"/>
                  </a:cubicBezTo>
                  <a:cubicBezTo>
                    <a:pt x="2269" y="2636"/>
                    <a:pt x="2636" y="0"/>
                    <a:pt x="2636" y="0"/>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6"/>
            <p:cNvSpPr/>
            <p:nvPr/>
          </p:nvSpPr>
          <p:spPr>
            <a:xfrm>
              <a:off x="3468671" y="3045779"/>
              <a:ext cx="145201" cy="163726"/>
            </a:xfrm>
            <a:custGeom>
              <a:avLst/>
              <a:gdLst/>
              <a:ahLst/>
              <a:cxnLst/>
              <a:rect l="l" t="t" r="r" b="b"/>
              <a:pathLst>
                <a:path w="8222" h="9271" extrusionOk="0">
                  <a:moveTo>
                    <a:pt x="6788" y="0"/>
                  </a:moveTo>
                  <a:cubicBezTo>
                    <a:pt x="6340" y="560"/>
                    <a:pt x="5478" y="706"/>
                    <a:pt x="4702" y="706"/>
                  </a:cubicBezTo>
                  <a:cubicBezTo>
                    <a:pt x="3859" y="706"/>
                    <a:pt x="3118" y="534"/>
                    <a:pt x="3118" y="534"/>
                  </a:cubicBezTo>
                  <a:cubicBezTo>
                    <a:pt x="2985" y="1301"/>
                    <a:pt x="2585" y="2002"/>
                    <a:pt x="1951" y="2502"/>
                  </a:cubicBezTo>
                  <a:cubicBezTo>
                    <a:pt x="1984" y="4170"/>
                    <a:pt x="1417" y="4170"/>
                    <a:pt x="1417" y="4170"/>
                  </a:cubicBezTo>
                  <a:cubicBezTo>
                    <a:pt x="1056" y="3904"/>
                    <a:pt x="773" y="3791"/>
                    <a:pt x="563" y="3791"/>
                  </a:cubicBezTo>
                  <a:cubicBezTo>
                    <a:pt x="114" y="3791"/>
                    <a:pt x="1" y="4311"/>
                    <a:pt x="183" y="4970"/>
                  </a:cubicBezTo>
                  <a:cubicBezTo>
                    <a:pt x="416" y="5938"/>
                    <a:pt x="1551" y="5938"/>
                    <a:pt x="1551" y="5938"/>
                  </a:cubicBezTo>
                  <a:cubicBezTo>
                    <a:pt x="1551" y="5938"/>
                    <a:pt x="2326" y="9270"/>
                    <a:pt x="5050" y="9270"/>
                  </a:cubicBezTo>
                  <a:cubicBezTo>
                    <a:pt x="5262" y="9270"/>
                    <a:pt x="5485" y="9250"/>
                    <a:pt x="5720" y="9207"/>
                  </a:cubicBezTo>
                  <a:cubicBezTo>
                    <a:pt x="8222" y="8740"/>
                    <a:pt x="7521" y="4270"/>
                    <a:pt x="7688" y="3136"/>
                  </a:cubicBezTo>
                  <a:cubicBezTo>
                    <a:pt x="7888" y="2035"/>
                    <a:pt x="6788" y="0"/>
                    <a:pt x="6788"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6"/>
            <p:cNvSpPr/>
            <p:nvPr/>
          </p:nvSpPr>
          <p:spPr>
            <a:xfrm>
              <a:off x="3565553" y="3110572"/>
              <a:ext cx="18278" cy="44203"/>
            </a:xfrm>
            <a:custGeom>
              <a:avLst/>
              <a:gdLst/>
              <a:ahLst/>
              <a:cxnLst/>
              <a:rect l="l" t="t" r="r" b="b"/>
              <a:pathLst>
                <a:path w="1035" h="2503" fill="none" extrusionOk="0">
                  <a:moveTo>
                    <a:pt x="301" y="1"/>
                  </a:moveTo>
                  <a:lnTo>
                    <a:pt x="935" y="1335"/>
                  </a:lnTo>
                  <a:cubicBezTo>
                    <a:pt x="1035" y="1535"/>
                    <a:pt x="968" y="1802"/>
                    <a:pt x="801" y="1935"/>
                  </a:cubicBezTo>
                  <a:cubicBezTo>
                    <a:pt x="801" y="1935"/>
                    <a:pt x="1" y="2269"/>
                    <a:pt x="1" y="25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6"/>
            <p:cNvSpPr/>
            <p:nvPr/>
          </p:nvSpPr>
          <p:spPr>
            <a:xfrm>
              <a:off x="3584996" y="3099376"/>
              <a:ext cx="7082" cy="13563"/>
            </a:xfrm>
            <a:custGeom>
              <a:avLst/>
              <a:gdLst/>
              <a:ahLst/>
              <a:cxnLst/>
              <a:rect l="l" t="t" r="r" b="b"/>
              <a:pathLst>
                <a:path w="401" h="768" extrusionOk="0">
                  <a:moveTo>
                    <a:pt x="201" y="1"/>
                  </a:moveTo>
                  <a:cubicBezTo>
                    <a:pt x="101" y="1"/>
                    <a:pt x="0" y="168"/>
                    <a:pt x="0" y="401"/>
                  </a:cubicBezTo>
                  <a:cubicBezTo>
                    <a:pt x="0" y="601"/>
                    <a:pt x="101" y="768"/>
                    <a:pt x="201" y="768"/>
                  </a:cubicBezTo>
                  <a:cubicBezTo>
                    <a:pt x="301" y="768"/>
                    <a:pt x="401" y="601"/>
                    <a:pt x="401" y="401"/>
                  </a:cubicBezTo>
                  <a:cubicBezTo>
                    <a:pt x="401" y="168"/>
                    <a:pt x="301" y="1"/>
                    <a:pt x="2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6"/>
            <p:cNvSpPr/>
            <p:nvPr/>
          </p:nvSpPr>
          <p:spPr>
            <a:xfrm>
              <a:off x="3547292" y="3101142"/>
              <a:ext cx="6499" cy="13581"/>
            </a:xfrm>
            <a:custGeom>
              <a:avLst/>
              <a:gdLst/>
              <a:ahLst/>
              <a:cxnLst/>
              <a:rect l="l" t="t" r="r" b="b"/>
              <a:pathLst>
                <a:path w="368" h="769" extrusionOk="0">
                  <a:moveTo>
                    <a:pt x="201" y="1"/>
                  </a:moveTo>
                  <a:cubicBezTo>
                    <a:pt x="67" y="1"/>
                    <a:pt x="1" y="168"/>
                    <a:pt x="1" y="401"/>
                  </a:cubicBezTo>
                  <a:cubicBezTo>
                    <a:pt x="1" y="601"/>
                    <a:pt x="67" y="768"/>
                    <a:pt x="201" y="768"/>
                  </a:cubicBezTo>
                  <a:cubicBezTo>
                    <a:pt x="301" y="768"/>
                    <a:pt x="368" y="601"/>
                    <a:pt x="368" y="401"/>
                  </a:cubicBezTo>
                  <a:cubicBezTo>
                    <a:pt x="368" y="168"/>
                    <a:pt x="301" y="1"/>
                    <a:pt x="20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6"/>
            <p:cNvSpPr/>
            <p:nvPr/>
          </p:nvSpPr>
          <p:spPr>
            <a:xfrm>
              <a:off x="3540229" y="3155339"/>
              <a:ext cx="29475" cy="21898"/>
            </a:xfrm>
            <a:custGeom>
              <a:avLst/>
              <a:gdLst/>
              <a:ahLst/>
              <a:cxnLst/>
              <a:rect l="l" t="t" r="r" b="b"/>
              <a:pathLst>
                <a:path w="1669" h="1240" extrusionOk="0">
                  <a:moveTo>
                    <a:pt x="0" y="1"/>
                  </a:moveTo>
                  <a:lnTo>
                    <a:pt x="0" y="1"/>
                  </a:lnTo>
                  <a:cubicBezTo>
                    <a:pt x="0" y="1"/>
                    <a:pt x="74" y="1239"/>
                    <a:pt x="745" y="1239"/>
                  </a:cubicBezTo>
                  <a:cubicBezTo>
                    <a:pt x="975" y="1239"/>
                    <a:pt x="1276" y="1093"/>
                    <a:pt x="1668" y="701"/>
                  </a:cubicBezTo>
                  <a:cubicBezTo>
                    <a:pt x="1068" y="568"/>
                    <a:pt x="501" y="334"/>
                    <a:pt x="0"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6"/>
            <p:cNvSpPr/>
            <p:nvPr/>
          </p:nvSpPr>
          <p:spPr>
            <a:xfrm>
              <a:off x="3575566" y="3074635"/>
              <a:ext cx="19461" cy="17113"/>
            </a:xfrm>
            <a:custGeom>
              <a:avLst/>
              <a:gdLst/>
              <a:ahLst/>
              <a:cxnLst/>
              <a:rect l="l" t="t" r="r" b="b"/>
              <a:pathLst>
                <a:path w="1102" h="969" fill="none" extrusionOk="0">
                  <a:moveTo>
                    <a:pt x="1102" y="901"/>
                  </a:moveTo>
                  <a:cubicBezTo>
                    <a:pt x="1102" y="901"/>
                    <a:pt x="635" y="1"/>
                    <a:pt x="1" y="9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6"/>
            <p:cNvSpPr/>
            <p:nvPr/>
          </p:nvSpPr>
          <p:spPr>
            <a:xfrm>
              <a:off x="3538463" y="3077001"/>
              <a:ext cx="22393" cy="20627"/>
            </a:xfrm>
            <a:custGeom>
              <a:avLst/>
              <a:gdLst/>
              <a:ahLst/>
              <a:cxnLst/>
              <a:rect l="l" t="t" r="r" b="b"/>
              <a:pathLst>
                <a:path w="1268" h="1168" fill="none" extrusionOk="0">
                  <a:moveTo>
                    <a:pt x="1268" y="1001"/>
                  </a:moveTo>
                  <a:cubicBezTo>
                    <a:pt x="1268" y="1001"/>
                    <a:pt x="567" y="0"/>
                    <a:pt x="0" y="11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6"/>
            <p:cNvSpPr/>
            <p:nvPr/>
          </p:nvSpPr>
          <p:spPr>
            <a:xfrm>
              <a:off x="3470120" y="3449285"/>
              <a:ext cx="260997" cy="314171"/>
            </a:xfrm>
            <a:custGeom>
              <a:avLst/>
              <a:gdLst/>
              <a:ahLst/>
              <a:cxnLst/>
              <a:rect l="l" t="t" r="r" b="b"/>
              <a:pathLst>
                <a:path w="14779" h="17790" extrusionOk="0">
                  <a:moveTo>
                    <a:pt x="1" y="1"/>
                  </a:moveTo>
                  <a:lnTo>
                    <a:pt x="2169" y="16946"/>
                  </a:lnTo>
                  <a:lnTo>
                    <a:pt x="2369" y="17013"/>
                  </a:lnTo>
                  <a:cubicBezTo>
                    <a:pt x="3991" y="17531"/>
                    <a:pt x="5684" y="17790"/>
                    <a:pt x="7380" y="17790"/>
                  </a:cubicBezTo>
                  <a:cubicBezTo>
                    <a:pt x="8962" y="17790"/>
                    <a:pt x="10546" y="17564"/>
                    <a:pt x="12076" y="17113"/>
                  </a:cubicBezTo>
                  <a:lnTo>
                    <a:pt x="12610" y="16946"/>
                  </a:lnTo>
                  <a:lnTo>
                    <a:pt x="14778" y="1"/>
                  </a:ln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6"/>
            <p:cNvSpPr/>
            <p:nvPr/>
          </p:nvSpPr>
          <p:spPr>
            <a:xfrm>
              <a:off x="3470120" y="3429859"/>
              <a:ext cx="260997" cy="39488"/>
            </a:xfrm>
            <a:custGeom>
              <a:avLst/>
              <a:gdLst/>
              <a:ahLst/>
              <a:cxnLst/>
              <a:rect l="l" t="t" r="r" b="b"/>
              <a:pathLst>
                <a:path w="14779" h="2236" extrusionOk="0">
                  <a:moveTo>
                    <a:pt x="7406" y="0"/>
                  </a:moveTo>
                  <a:cubicBezTo>
                    <a:pt x="3303" y="0"/>
                    <a:pt x="1" y="500"/>
                    <a:pt x="1" y="1101"/>
                  </a:cubicBezTo>
                  <a:cubicBezTo>
                    <a:pt x="1" y="1735"/>
                    <a:pt x="3337" y="2235"/>
                    <a:pt x="7406" y="2235"/>
                  </a:cubicBezTo>
                  <a:cubicBezTo>
                    <a:pt x="11476" y="2235"/>
                    <a:pt x="14778" y="1735"/>
                    <a:pt x="14778" y="1101"/>
                  </a:cubicBezTo>
                  <a:cubicBezTo>
                    <a:pt x="14778" y="500"/>
                    <a:pt x="11476" y="0"/>
                    <a:pt x="7406" y="0"/>
                  </a:cubicBez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6"/>
            <p:cNvSpPr/>
            <p:nvPr/>
          </p:nvSpPr>
          <p:spPr>
            <a:xfrm>
              <a:off x="3340533" y="3363794"/>
              <a:ext cx="136088" cy="248141"/>
            </a:xfrm>
            <a:custGeom>
              <a:avLst/>
              <a:gdLst/>
              <a:ahLst/>
              <a:cxnLst/>
              <a:rect l="l" t="t" r="r" b="b"/>
              <a:pathLst>
                <a:path w="7706" h="14051" extrusionOk="0">
                  <a:moveTo>
                    <a:pt x="2932" y="1"/>
                  </a:moveTo>
                  <a:cubicBezTo>
                    <a:pt x="1671" y="1"/>
                    <a:pt x="0" y="1439"/>
                    <a:pt x="0" y="1439"/>
                  </a:cubicBezTo>
                  <a:cubicBezTo>
                    <a:pt x="0" y="1439"/>
                    <a:pt x="901" y="8278"/>
                    <a:pt x="2369" y="10179"/>
                  </a:cubicBezTo>
                  <a:cubicBezTo>
                    <a:pt x="3813" y="12050"/>
                    <a:pt x="6452" y="14050"/>
                    <a:pt x="7553" y="14050"/>
                  </a:cubicBezTo>
                  <a:cubicBezTo>
                    <a:pt x="7571" y="14050"/>
                    <a:pt x="7589" y="14050"/>
                    <a:pt x="7606" y="14049"/>
                  </a:cubicBezTo>
                  <a:lnTo>
                    <a:pt x="7706" y="13148"/>
                  </a:lnTo>
                  <a:cubicBezTo>
                    <a:pt x="7706" y="13148"/>
                    <a:pt x="6305" y="8278"/>
                    <a:pt x="4270" y="7244"/>
                  </a:cubicBezTo>
                  <a:cubicBezTo>
                    <a:pt x="4270" y="7244"/>
                    <a:pt x="4870" y="6476"/>
                    <a:pt x="4270" y="1540"/>
                  </a:cubicBezTo>
                  <a:cubicBezTo>
                    <a:pt x="4123" y="383"/>
                    <a:pt x="3582" y="1"/>
                    <a:pt x="2932" y="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26"/>
            <p:cNvSpPr/>
            <p:nvPr/>
          </p:nvSpPr>
          <p:spPr>
            <a:xfrm>
              <a:off x="3468354" y="3543552"/>
              <a:ext cx="27726" cy="36556"/>
            </a:xfrm>
            <a:custGeom>
              <a:avLst/>
              <a:gdLst/>
              <a:ahLst/>
              <a:cxnLst/>
              <a:rect l="l" t="t" r="r" b="b"/>
              <a:pathLst>
                <a:path w="1570" h="2070" extrusionOk="0">
                  <a:moveTo>
                    <a:pt x="863" y="0"/>
                  </a:moveTo>
                  <a:cubicBezTo>
                    <a:pt x="470" y="0"/>
                    <a:pt x="101" y="1201"/>
                    <a:pt x="101" y="1201"/>
                  </a:cubicBezTo>
                  <a:cubicBezTo>
                    <a:pt x="1" y="1535"/>
                    <a:pt x="268" y="2068"/>
                    <a:pt x="635" y="2068"/>
                  </a:cubicBezTo>
                  <a:cubicBezTo>
                    <a:pt x="641" y="2069"/>
                    <a:pt x="648" y="2069"/>
                    <a:pt x="654" y="2069"/>
                  </a:cubicBezTo>
                  <a:cubicBezTo>
                    <a:pt x="1033" y="2069"/>
                    <a:pt x="968" y="1101"/>
                    <a:pt x="968" y="1101"/>
                  </a:cubicBezTo>
                  <a:lnTo>
                    <a:pt x="968" y="1101"/>
                  </a:lnTo>
                  <a:cubicBezTo>
                    <a:pt x="1055" y="1223"/>
                    <a:pt x="1149" y="1279"/>
                    <a:pt x="1229" y="1279"/>
                  </a:cubicBezTo>
                  <a:cubicBezTo>
                    <a:pt x="1455" y="1279"/>
                    <a:pt x="1570" y="832"/>
                    <a:pt x="1102" y="167"/>
                  </a:cubicBezTo>
                  <a:cubicBezTo>
                    <a:pt x="1023" y="49"/>
                    <a:pt x="943" y="0"/>
                    <a:pt x="863"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6"/>
            <p:cNvSpPr/>
            <p:nvPr/>
          </p:nvSpPr>
          <p:spPr>
            <a:xfrm>
              <a:off x="3459524" y="3568293"/>
              <a:ext cx="55470" cy="80335"/>
            </a:xfrm>
            <a:custGeom>
              <a:avLst/>
              <a:gdLst/>
              <a:ahLst/>
              <a:cxnLst/>
              <a:rect l="l" t="t" r="r" b="b"/>
              <a:pathLst>
                <a:path w="3141" h="4549" extrusionOk="0">
                  <a:moveTo>
                    <a:pt x="558" y="41"/>
                  </a:moveTo>
                  <a:cubicBezTo>
                    <a:pt x="336" y="41"/>
                    <a:pt x="128" y="220"/>
                    <a:pt x="100" y="467"/>
                  </a:cubicBezTo>
                  <a:cubicBezTo>
                    <a:pt x="100" y="767"/>
                    <a:pt x="234" y="1034"/>
                    <a:pt x="434" y="1201"/>
                  </a:cubicBezTo>
                  <a:cubicBezTo>
                    <a:pt x="434" y="1201"/>
                    <a:pt x="0" y="1768"/>
                    <a:pt x="768" y="2335"/>
                  </a:cubicBezTo>
                  <a:cubicBezTo>
                    <a:pt x="768" y="2335"/>
                    <a:pt x="401" y="2635"/>
                    <a:pt x="934" y="3136"/>
                  </a:cubicBezTo>
                  <a:cubicBezTo>
                    <a:pt x="934" y="3136"/>
                    <a:pt x="668" y="3469"/>
                    <a:pt x="1235" y="3903"/>
                  </a:cubicBezTo>
                  <a:cubicBezTo>
                    <a:pt x="1649" y="4202"/>
                    <a:pt x="2174" y="4549"/>
                    <a:pt x="2515" y="4549"/>
                  </a:cubicBezTo>
                  <a:cubicBezTo>
                    <a:pt x="2668" y="4549"/>
                    <a:pt x="2784" y="4479"/>
                    <a:pt x="2836" y="4303"/>
                  </a:cubicBezTo>
                  <a:cubicBezTo>
                    <a:pt x="3003" y="3736"/>
                    <a:pt x="1935" y="3603"/>
                    <a:pt x="1702" y="3269"/>
                  </a:cubicBezTo>
                  <a:lnTo>
                    <a:pt x="1702" y="3269"/>
                  </a:lnTo>
                  <a:cubicBezTo>
                    <a:pt x="1702" y="3269"/>
                    <a:pt x="2277" y="3435"/>
                    <a:pt x="2691" y="3435"/>
                  </a:cubicBezTo>
                  <a:cubicBezTo>
                    <a:pt x="2946" y="3435"/>
                    <a:pt x="3141" y="3372"/>
                    <a:pt x="3103" y="3169"/>
                  </a:cubicBezTo>
                  <a:cubicBezTo>
                    <a:pt x="3003" y="2602"/>
                    <a:pt x="1468" y="2502"/>
                    <a:pt x="1468" y="2168"/>
                  </a:cubicBezTo>
                  <a:cubicBezTo>
                    <a:pt x="1468" y="2168"/>
                    <a:pt x="3003" y="2102"/>
                    <a:pt x="2869" y="1535"/>
                  </a:cubicBezTo>
                  <a:cubicBezTo>
                    <a:pt x="2528" y="1250"/>
                    <a:pt x="1970" y="1160"/>
                    <a:pt x="1502" y="1160"/>
                  </a:cubicBezTo>
                  <a:cubicBezTo>
                    <a:pt x="1421" y="1160"/>
                    <a:pt x="1342" y="1163"/>
                    <a:pt x="1268" y="1168"/>
                  </a:cubicBezTo>
                  <a:cubicBezTo>
                    <a:pt x="1268" y="1168"/>
                    <a:pt x="2736" y="1034"/>
                    <a:pt x="2636" y="534"/>
                  </a:cubicBezTo>
                  <a:cubicBezTo>
                    <a:pt x="2569" y="0"/>
                    <a:pt x="1868" y="434"/>
                    <a:pt x="701" y="67"/>
                  </a:cubicBezTo>
                  <a:cubicBezTo>
                    <a:pt x="654" y="49"/>
                    <a:pt x="605" y="41"/>
                    <a:pt x="558" y="41"/>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6"/>
            <p:cNvSpPr/>
            <p:nvPr/>
          </p:nvSpPr>
          <p:spPr>
            <a:xfrm>
              <a:off x="3663334" y="3233695"/>
              <a:ext cx="12980" cy="84839"/>
            </a:xfrm>
            <a:custGeom>
              <a:avLst/>
              <a:gdLst/>
              <a:ahLst/>
              <a:cxnLst/>
              <a:rect l="l" t="t" r="r" b="b"/>
              <a:pathLst>
                <a:path w="735" h="4804" fill="none" extrusionOk="0">
                  <a:moveTo>
                    <a:pt x="735" y="0"/>
                  </a:moveTo>
                  <a:cubicBezTo>
                    <a:pt x="201" y="1535"/>
                    <a:pt x="1" y="3169"/>
                    <a:pt x="101" y="480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6"/>
            <p:cNvSpPr/>
            <p:nvPr/>
          </p:nvSpPr>
          <p:spPr>
            <a:xfrm>
              <a:off x="3696323" y="2930320"/>
              <a:ext cx="152600" cy="348750"/>
            </a:xfrm>
            <a:custGeom>
              <a:avLst/>
              <a:gdLst/>
              <a:ahLst/>
              <a:cxnLst/>
              <a:rect l="l" t="t" r="r" b="b"/>
              <a:pathLst>
                <a:path w="8641" h="19748" extrusionOk="0">
                  <a:moveTo>
                    <a:pt x="4938" y="0"/>
                  </a:moveTo>
                  <a:cubicBezTo>
                    <a:pt x="4171" y="0"/>
                    <a:pt x="3403" y="100"/>
                    <a:pt x="2670" y="300"/>
                  </a:cubicBezTo>
                  <a:cubicBezTo>
                    <a:pt x="1669" y="1034"/>
                    <a:pt x="935" y="2102"/>
                    <a:pt x="868" y="2936"/>
                  </a:cubicBezTo>
                  <a:cubicBezTo>
                    <a:pt x="868" y="2936"/>
                    <a:pt x="868" y="2969"/>
                    <a:pt x="868" y="2969"/>
                  </a:cubicBezTo>
                  <a:lnTo>
                    <a:pt x="868" y="3036"/>
                  </a:lnTo>
                  <a:lnTo>
                    <a:pt x="1702" y="12676"/>
                  </a:lnTo>
                  <a:lnTo>
                    <a:pt x="768" y="14110"/>
                  </a:lnTo>
                  <a:cubicBezTo>
                    <a:pt x="201" y="15011"/>
                    <a:pt x="1" y="16112"/>
                    <a:pt x="234" y="17146"/>
                  </a:cubicBezTo>
                  <a:lnTo>
                    <a:pt x="768" y="19748"/>
                  </a:lnTo>
                  <a:cubicBezTo>
                    <a:pt x="768" y="19748"/>
                    <a:pt x="4838" y="15044"/>
                    <a:pt x="5305" y="13944"/>
                  </a:cubicBezTo>
                  <a:cubicBezTo>
                    <a:pt x="5738" y="12909"/>
                    <a:pt x="3604" y="4270"/>
                    <a:pt x="3270" y="3002"/>
                  </a:cubicBezTo>
                  <a:cubicBezTo>
                    <a:pt x="3637" y="2869"/>
                    <a:pt x="4004" y="2702"/>
                    <a:pt x="4304" y="2569"/>
                  </a:cubicBezTo>
                  <a:cubicBezTo>
                    <a:pt x="4404" y="2168"/>
                    <a:pt x="4704" y="1835"/>
                    <a:pt x="4838" y="1435"/>
                  </a:cubicBezTo>
                  <a:cubicBezTo>
                    <a:pt x="5380" y="1226"/>
                    <a:pt x="5961" y="1122"/>
                    <a:pt x="6540" y="1122"/>
                  </a:cubicBezTo>
                  <a:cubicBezTo>
                    <a:pt x="6888" y="1122"/>
                    <a:pt x="7235" y="1159"/>
                    <a:pt x="7573" y="1234"/>
                  </a:cubicBezTo>
                  <a:cubicBezTo>
                    <a:pt x="8474" y="1234"/>
                    <a:pt x="8640" y="734"/>
                    <a:pt x="8073" y="501"/>
                  </a:cubicBezTo>
                  <a:cubicBezTo>
                    <a:pt x="7039" y="234"/>
                    <a:pt x="6005" y="67"/>
                    <a:pt x="4938" y="0"/>
                  </a:cubicBez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6"/>
            <p:cNvSpPr/>
            <p:nvPr/>
          </p:nvSpPr>
          <p:spPr>
            <a:xfrm>
              <a:off x="4017958" y="2912642"/>
              <a:ext cx="28892" cy="30658"/>
            </a:xfrm>
            <a:custGeom>
              <a:avLst/>
              <a:gdLst/>
              <a:ahLst/>
              <a:cxnLst/>
              <a:rect l="l" t="t" r="r" b="b"/>
              <a:pathLst>
                <a:path w="1636" h="1736" extrusionOk="0">
                  <a:moveTo>
                    <a:pt x="368" y="1"/>
                  </a:moveTo>
                  <a:lnTo>
                    <a:pt x="1" y="1402"/>
                  </a:lnTo>
                  <a:lnTo>
                    <a:pt x="1269" y="1735"/>
                  </a:lnTo>
                  <a:lnTo>
                    <a:pt x="1635" y="334"/>
                  </a:lnTo>
                  <a:lnTo>
                    <a:pt x="368" y="1"/>
                  </a:lnTo>
                  <a:close/>
                </a:path>
              </a:pathLst>
            </a:custGeom>
            <a:solidFill>
              <a:schemeClr val="lt1"/>
            </a:solidFill>
            <a:ln w="1000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6"/>
            <p:cNvSpPr/>
            <p:nvPr/>
          </p:nvSpPr>
          <p:spPr>
            <a:xfrm>
              <a:off x="3957297" y="2930214"/>
              <a:ext cx="106631" cy="169306"/>
            </a:xfrm>
            <a:custGeom>
              <a:avLst/>
              <a:gdLst/>
              <a:ahLst/>
              <a:cxnLst/>
              <a:rect l="l" t="t" r="r" b="b"/>
              <a:pathLst>
                <a:path w="6038" h="9587" extrusionOk="0">
                  <a:moveTo>
                    <a:pt x="3734" y="1"/>
                  </a:moveTo>
                  <a:cubicBezTo>
                    <a:pt x="2823" y="1"/>
                    <a:pt x="1986" y="619"/>
                    <a:pt x="1735" y="1541"/>
                  </a:cubicBezTo>
                  <a:lnTo>
                    <a:pt x="167" y="7645"/>
                  </a:lnTo>
                  <a:cubicBezTo>
                    <a:pt x="0" y="8279"/>
                    <a:pt x="400" y="8946"/>
                    <a:pt x="1034" y="9113"/>
                  </a:cubicBezTo>
                  <a:lnTo>
                    <a:pt x="2735" y="9546"/>
                  </a:lnTo>
                  <a:cubicBezTo>
                    <a:pt x="2839" y="9574"/>
                    <a:pt x="2943" y="9587"/>
                    <a:pt x="3046" y="9587"/>
                  </a:cubicBezTo>
                  <a:cubicBezTo>
                    <a:pt x="3573" y="9587"/>
                    <a:pt x="4064" y="9243"/>
                    <a:pt x="4203" y="8712"/>
                  </a:cubicBezTo>
                  <a:lnTo>
                    <a:pt x="5771" y="2608"/>
                  </a:lnTo>
                  <a:cubicBezTo>
                    <a:pt x="6038" y="1474"/>
                    <a:pt x="5371" y="340"/>
                    <a:pt x="4270" y="73"/>
                  </a:cubicBezTo>
                  <a:cubicBezTo>
                    <a:pt x="4091" y="24"/>
                    <a:pt x="3911" y="1"/>
                    <a:pt x="373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6"/>
            <p:cNvSpPr/>
            <p:nvPr/>
          </p:nvSpPr>
          <p:spPr>
            <a:xfrm>
              <a:off x="3972608" y="2970955"/>
              <a:ext cx="83073" cy="64830"/>
            </a:xfrm>
            <a:custGeom>
              <a:avLst/>
              <a:gdLst/>
              <a:ahLst/>
              <a:cxnLst/>
              <a:rect l="l" t="t" r="r" b="b"/>
              <a:pathLst>
                <a:path w="4704" h="3671" extrusionOk="0">
                  <a:moveTo>
                    <a:pt x="668" y="1"/>
                  </a:moveTo>
                  <a:lnTo>
                    <a:pt x="0" y="2636"/>
                  </a:lnTo>
                  <a:lnTo>
                    <a:pt x="4037" y="3670"/>
                  </a:lnTo>
                  <a:lnTo>
                    <a:pt x="4704" y="1035"/>
                  </a:lnTo>
                  <a:lnTo>
                    <a:pt x="668"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6"/>
            <p:cNvSpPr/>
            <p:nvPr/>
          </p:nvSpPr>
          <p:spPr>
            <a:xfrm>
              <a:off x="3957297" y="2926187"/>
              <a:ext cx="106631" cy="175576"/>
            </a:xfrm>
            <a:custGeom>
              <a:avLst/>
              <a:gdLst/>
              <a:ahLst/>
              <a:cxnLst/>
              <a:rect l="l" t="t" r="r" b="b"/>
              <a:pathLst>
                <a:path w="6038" h="9942" fill="none" extrusionOk="0">
                  <a:moveTo>
                    <a:pt x="2735" y="9774"/>
                  </a:moveTo>
                  <a:lnTo>
                    <a:pt x="1034" y="9341"/>
                  </a:lnTo>
                  <a:cubicBezTo>
                    <a:pt x="400" y="9174"/>
                    <a:pt x="0" y="8507"/>
                    <a:pt x="167" y="7873"/>
                  </a:cubicBezTo>
                  <a:lnTo>
                    <a:pt x="1735" y="1769"/>
                  </a:lnTo>
                  <a:cubicBezTo>
                    <a:pt x="2035" y="668"/>
                    <a:pt x="3169" y="1"/>
                    <a:pt x="4270" y="301"/>
                  </a:cubicBezTo>
                  <a:lnTo>
                    <a:pt x="4270" y="301"/>
                  </a:lnTo>
                  <a:cubicBezTo>
                    <a:pt x="5371" y="568"/>
                    <a:pt x="6038" y="1702"/>
                    <a:pt x="5771" y="2836"/>
                  </a:cubicBezTo>
                  <a:lnTo>
                    <a:pt x="4203" y="8940"/>
                  </a:lnTo>
                  <a:cubicBezTo>
                    <a:pt x="4036" y="9574"/>
                    <a:pt x="3369" y="9941"/>
                    <a:pt x="2735" y="977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6"/>
            <p:cNvSpPr/>
            <p:nvPr/>
          </p:nvSpPr>
          <p:spPr>
            <a:xfrm>
              <a:off x="4017958" y="2892016"/>
              <a:ext cx="39488" cy="28309"/>
            </a:xfrm>
            <a:custGeom>
              <a:avLst/>
              <a:gdLst/>
              <a:ahLst/>
              <a:cxnLst/>
              <a:rect l="l" t="t" r="r" b="b"/>
              <a:pathLst>
                <a:path w="2236" h="1603" extrusionOk="0">
                  <a:moveTo>
                    <a:pt x="268" y="1"/>
                  </a:moveTo>
                  <a:lnTo>
                    <a:pt x="1" y="1102"/>
                  </a:lnTo>
                  <a:lnTo>
                    <a:pt x="1969" y="1602"/>
                  </a:lnTo>
                  <a:lnTo>
                    <a:pt x="2236" y="501"/>
                  </a:lnTo>
                  <a:lnTo>
                    <a:pt x="268" y="1"/>
                  </a:lnTo>
                  <a:close/>
                </a:path>
              </a:pathLst>
            </a:custGeom>
            <a:solidFill>
              <a:schemeClr val="accent2"/>
            </a:solidFill>
            <a:ln w="10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6"/>
            <p:cNvSpPr/>
            <p:nvPr/>
          </p:nvSpPr>
          <p:spPr>
            <a:xfrm>
              <a:off x="4006780" y="2934434"/>
              <a:ext cx="6499" cy="35373"/>
            </a:xfrm>
            <a:custGeom>
              <a:avLst/>
              <a:gdLst/>
              <a:ahLst/>
              <a:cxnLst/>
              <a:rect l="l" t="t" r="r" b="b"/>
              <a:pathLst>
                <a:path w="368" h="2003" extrusionOk="0">
                  <a:moveTo>
                    <a:pt x="0" y="1"/>
                  </a:moveTo>
                  <a:lnTo>
                    <a:pt x="167" y="2002"/>
                  </a:lnTo>
                  <a:lnTo>
                    <a:pt x="367" y="1102"/>
                  </a:lnTo>
                  <a:cubicBezTo>
                    <a:pt x="267" y="735"/>
                    <a:pt x="167" y="368"/>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6"/>
            <p:cNvSpPr/>
            <p:nvPr/>
          </p:nvSpPr>
          <p:spPr>
            <a:xfrm>
              <a:off x="4006780" y="2934434"/>
              <a:ext cx="6499" cy="35373"/>
            </a:xfrm>
            <a:custGeom>
              <a:avLst/>
              <a:gdLst/>
              <a:ahLst/>
              <a:cxnLst/>
              <a:rect l="l" t="t" r="r" b="b"/>
              <a:pathLst>
                <a:path w="368" h="2003" fill="none" extrusionOk="0">
                  <a:moveTo>
                    <a:pt x="0" y="1"/>
                  </a:moveTo>
                  <a:cubicBezTo>
                    <a:pt x="167" y="368"/>
                    <a:pt x="267" y="735"/>
                    <a:pt x="367" y="1102"/>
                  </a:cubicBezTo>
                  <a:lnTo>
                    <a:pt x="167" y="2002"/>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6"/>
            <p:cNvSpPr/>
            <p:nvPr/>
          </p:nvSpPr>
          <p:spPr>
            <a:xfrm>
              <a:off x="4010895" y="2941516"/>
              <a:ext cx="29475" cy="25342"/>
            </a:xfrm>
            <a:custGeom>
              <a:avLst/>
              <a:gdLst/>
              <a:ahLst/>
              <a:cxnLst/>
              <a:rect l="l" t="t" r="r" b="b"/>
              <a:pathLst>
                <a:path w="1669" h="1435" extrusionOk="0">
                  <a:moveTo>
                    <a:pt x="1" y="0"/>
                  </a:moveTo>
                  <a:lnTo>
                    <a:pt x="1669" y="1434"/>
                  </a:lnTo>
                  <a:lnTo>
                    <a:pt x="1302" y="600"/>
                  </a:lnTo>
                  <a:cubicBezTo>
                    <a:pt x="801" y="367"/>
                    <a:pt x="534" y="267"/>
                    <a:pt x="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6"/>
            <p:cNvSpPr/>
            <p:nvPr/>
          </p:nvSpPr>
          <p:spPr>
            <a:xfrm>
              <a:off x="4010895" y="2941516"/>
              <a:ext cx="29475" cy="25342"/>
            </a:xfrm>
            <a:custGeom>
              <a:avLst/>
              <a:gdLst/>
              <a:ahLst/>
              <a:cxnLst/>
              <a:rect l="l" t="t" r="r" b="b"/>
              <a:pathLst>
                <a:path w="1669" h="1435" fill="none" extrusionOk="0">
                  <a:moveTo>
                    <a:pt x="1669" y="1434"/>
                  </a:moveTo>
                  <a:lnTo>
                    <a:pt x="1302" y="600"/>
                  </a:lnTo>
                  <a:cubicBezTo>
                    <a:pt x="801" y="367"/>
                    <a:pt x="534" y="267"/>
                    <a:pt x="1" y="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6"/>
            <p:cNvSpPr/>
            <p:nvPr/>
          </p:nvSpPr>
          <p:spPr>
            <a:xfrm>
              <a:off x="4029755" y="2959776"/>
              <a:ext cx="4715" cy="5898"/>
            </a:xfrm>
            <a:custGeom>
              <a:avLst/>
              <a:gdLst/>
              <a:ahLst/>
              <a:cxnLst/>
              <a:rect l="l" t="t" r="r" b="b"/>
              <a:pathLst>
                <a:path w="267" h="334" extrusionOk="0">
                  <a:moveTo>
                    <a:pt x="267" y="0"/>
                  </a:moveTo>
                  <a:lnTo>
                    <a:pt x="0" y="334"/>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6"/>
            <p:cNvSpPr/>
            <p:nvPr/>
          </p:nvSpPr>
          <p:spPr>
            <a:xfrm>
              <a:off x="4029755" y="2959776"/>
              <a:ext cx="4715" cy="5898"/>
            </a:xfrm>
            <a:custGeom>
              <a:avLst/>
              <a:gdLst/>
              <a:ahLst/>
              <a:cxnLst/>
              <a:rect l="l" t="t" r="r" b="b"/>
              <a:pathLst>
                <a:path w="267" h="334" fill="none" extrusionOk="0">
                  <a:moveTo>
                    <a:pt x="267" y="0"/>
                  </a:moveTo>
                  <a:lnTo>
                    <a:pt x="0" y="334"/>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6"/>
            <p:cNvSpPr/>
            <p:nvPr/>
          </p:nvSpPr>
          <p:spPr>
            <a:xfrm>
              <a:off x="3999116" y="3045178"/>
              <a:ext cx="24177" cy="50101"/>
            </a:xfrm>
            <a:custGeom>
              <a:avLst/>
              <a:gdLst/>
              <a:ahLst/>
              <a:cxnLst/>
              <a:rect l="l" t="t" r="r" b="b"/>
              <a:pathLst>
                <a:path w="1369" h="2837" extrusionOk="0">
                  <a:moveTo>
                    <a:pt x="34" y="1"/>
                  </a:moveTo>
                  <a:cubicBezTo>
                    <a:pt x="34" y="435"/>
                    <a:pt x="34" y="835"/>
                    <a:pt x="1" y="1268"/>
                  </a:cubicBezTo>
                  <a:lnTo>
                    <a:pt x="1368" y="2836"/>
                  </a:lnTo>
                  <a:lnTo>
                    <a:pt x="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6"/>
            <p:cNvSpPr/>
            <p:nvPr/>
          </p:nvSpPr>
          <p:spPr>
            <a:xfrm>
              <a:off x="3999116" y="3045178"/>
              <a:ext cx="24177" cy="50101"/>
            </a:xfrm>
            <a:custGeom>
              <a:avLst/>
              <a:gdLst/>
              <a:ahLst/>
              <a:cxnLst/>
              <a:rect l="l" t="t" r="r" b="b"/>
              <a:pathLst>
                <a:path w="1369" h="2837" fill="none" extrusionOk="0">
                  <a:moveTo>
                    <a:pt x="34" y="1"/>
                  </a:moveTo>
                  <a:cubicBezTo>
                    <a:pt x="34" y="435"/>
                    <a:pt x="34" y="835"/>
                    <a:pt x="1" y="1268"/>
                  </a:cubicBezTo>
                  <a:lnTo>
                    <a:pt x="1368" y="2836"/>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6"/>
            <p:cNvSpPr/>
            <p:nvPr/>
          </p:nvSpPr>
          <p:spPr>
            <a:xfrm>
              <a:off x="4000882" y="3053425"/>
              <a:ext cx="10031" cy="3567"/>
            </a:xfrm>
            <a:custGeom>
              <a:avLst/>
              <a:gdLst/>
              <a:ahLst/>
              <a:cxnLst/>
              <a:rect l="l" t="t" r="r" b="b"/>
              <a:pathLst>
                <a:path w="568" h="202" extrusionOk="0">
                  <a:moveTo>
                    <a:pt x="1" y="201"/>
                  </a:moveTo>
                  <a:lnTo>
                    <a:pt x="568" y="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6"/>
            <p:cNvSpPr/>
            <p:nvPr/>
          </p:nvSpPr>
          <p:spPr>
            <a:xfrm>
              <a:off x="4000882" y="3053425"/>
              <a:ext cx="10031" cy="3567"/>
            </a:xfrm>
            <a:custGeom>
              <a:avLst/>
              <a:gdLst/>
              <a:ahLst/>
              <a:cxnLst/>
              <a:rect l="l" t="t" r="r" b="b"/>
              <a:pathLst>
                <a:path w="568" h="202" fill="none" extrusionOk="0">
                  <a:moveTo>
                    <a:pt x="1" y="201"/>
                  </a:moveTo>
                  <a:lnTo>
                    <a:pt x="568"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6"/>
            <p:cNvSpPr/>
            <p:nvPr/>
          </p:nvSpPr>
          <p:spPr>
            <a:xfrm>
              <a:off x="3768197" y="2943794"/>
              <a:ext cx="260979" cy="77845"/>
            </a:xfrm>
            <a:custGeom>
              <a:avLst/>
              <a:gdLst/>
              <a:ahLst/>
              <a:cxnLst/>
              <a:rect l="l" t="t" r="r" b="b"/>
              <a:pathLst>
                <a:path w="14778" h="4408" extrusionOk="0">
                  <a:moveTo>
                    <a:pt x="14778" y="3774"/>
                  </a:moveTo>
                  <a:cubicBezTo>
                    <a:pt x="14777" y="3774"/>
                    <a:pt x="14777" y="3774"/>
                    <a:pt x="14777" y="3775"/>
                  </a:cubicBezTo>
                  <a:lnTo>
                    <a:pt x="14777" y="3775"/>
                  </a:lnTo>
                  <a:cubicBezTo>
                    <a:pt x="14777" y="3774"/>
                    <a:pt x="14778" y="3774"/>
                    <a:pt x="14778" y="3774"/>
                  </a:cubicBezTo>
                  <a:close/>
                  <a:moveTo>
                    <a:pt x="1998" y="1"/>
                  </a:moveTo>
                  <a:cubicBezTo>
                    <a:pt x="1217" y="1"/>
                    <a:pt x="647" y="71"/>
                    <a:pt x="401" y="238"/>
                  </a:cubicBezTo>
                  <a:cubicBezTo>
                    <a:pt x="167" y="438"/>
                    <a:pt x="1" y="738"/>
                    <a:pt x="34" y="1072"/>
                  </a:cubicBezTo>
                  <a:cubicBezTo>
                    <a:pt x="101" y="1305"/>
                    <a:pt x="301" y="1506"/>
                    <a:pt x="568" y="1606"/>
                  </a:cubicBezTo>
                  <a:cubicBezTo>
                    <a:pt x="801" y="1672"/>
                    <a:pt x="1168" y="1739"/>
                    <a:pt x="1402" y="1839"/>
                  </a:cubicBezTo>
                  <a:cubicBezTo>
                    <a:pt x="3436" y="2573"/>
                    <a:pt x="11942" y="4007"/>
                    <a:pt x="14077" y="4408"/>
                  </a:cubicBezTo>
                  <a:cubicBezTo>
                    <a:pt x="14077" y="4308"/>
                    <a:pt x="14706" y="3844"/>
                    <a:pt x="14777" y="3775"/>
                  </a:cubicBezTo>
                  <a:lnTo>
                    <a:pt x="14777" y="3775"/>
                  </a:lnTo>
                  <a:cubicBezTo>
                    <a:pt x="14774" y="3776"/>
                    <a:pt x="14767" y="3777"/>
                    <a:pt x="14755" y="3777"/>
                  </a:cubicBezTo>
                  <a:cubicBezTo>
                    <a:pt x="14208" y="3777"/>
                    <a:pt x="4226" y="1864"/>
                    <a:pt x="2469" y="1539"/>
                  </a:cubicBezTo>
                  <a:cubicBezTo>
                    <a:pt x="1969" y="1439"/>
                    <a:pt x="1402" y="1205"/>
                    <a:pt x="935" y="1039"/>
                  </a:cubicBezTo>
                  <a:cubicBezTo>
                    <a:pt x="1235" y="672"/>
                    <a:pt x="1802" y="705"/>
                    <a:pt x="2302" y="672"/>
                  </a:cubicBezTo>
                  <a:cubicBezTo>
                    <a:pt x="2344" y="671"/>
                    <a:pt x="2387" y="671"/>
                    <a:pt x="2431" y="671"/>
                  </a:cubicBezTo>
                  <a:cubicBezTo>
                    <a:pt x="4560" y="671"/>
                    <a:pt x="9135" y="1450"/>
                    <a:pt x="12109" y="2006"/>
                  </a:cubicBezTo>
                  <a:cubicBezTo>
                    <a:pt x="12109" y="2006"/>
                    <a:pt x="12276" y="1506"/>
                    <a:pt x="12309" y="1305"/>
                  </a:cubicBezTo>
                  <a:cubicBezTo>
                    <a:pt x="9158" y="721"/>
                    <a:pt x="4496" y="1"/>
                    <a:pt x="199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6"/>
            <p:cNvSpPr/>
            <p:nvPr/>
          </p:nvSpPr>
          <p:spPr>
            <a:xfrm>
              <a:off x="3748171" y="2961118"/>
              <a:ext cx="55982" cy="24000"/>
            </a:xfrm>
            <a:custGeom>
              <a:avLst/>
              <a:gdLst/>
              <a:ahLst/>
              <a:cxnLst/>
              <a:rect l="l" t="t" r="r" b="b"/>
              <a:pathLst>
                <a:path w="3170" h="1359" extrusionOk="0">
                  <a:moveTo>
                    <a:pt x="1852" y="1"/>
                  </a:moveTo>
                  <a:cubicBezTo>
                    <a:pt x="1297" y="1"/>
                    <a:pt x="798" y="100"/>
                    <a:pt x="601" y="258"/>
                  </a:cubicBezTo>
                  <a:lnTo>
                    <a:pt x="0" y="1358"/>
                  </a:lnTo>
                  <a:lnTo>
                    <a:pt x="0" y="1358"/>
                  </a:lnTo>
                  <a:lnTo>
                    <a:pt x="2769" y="725"/>
                  </a:lnTo>
                  <a:cubicBezTo>
                    <a:pt x="3036" y="691"/>
                    <a:pt x="3169" y="358"/>
                    <a:pt x="3003" y="158"/>
                  </a:cubicBezTo>
                  <a:cubicBezTo>
                    <a:pt x="2648" y="48"/>
                    <a:pt x="2237" y="1"/>
                    <a:pt x="18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6"/>
            <p:cNvSpPr/>
            <p:nvPr/>
          </p:nvSpPr>
          <p:spPr>
            <a:xfrm>
              <a:off x="3748171" y="2959176"/>
              <a:ext cx="55982" cy="25943"/>
            </a:xfrm>
            <a:custGeom>
              <a:avLst/>
              <a:gdLst/>
              <a:ahLst/>
              <a:cxnLst/>
              <a:rect l="l" t="t" r="r" b="b"/>
              <a:pathLst>
                <a:path w="3170" h="1469" fill="none" extrusionOk="0">
                  <a:moveTo>
                    <a:pt x="0" y="1468"/>
                  </a:moveTo>
                  <a:lnTo>
                    <a:pt x="2769" y="835"/>
                  </a:lnTo>
                  <a:cubicBezTo>
                    <a:pt x="3036" y="801"/>
                    <a:pt x="3169" y="468"/>
                    <a:pt x="3003" y="268"/>
                  </a:cubicBezTo>
                  <a:cubicBezTo>
                    <a:pt x="2135" y="1"/>
                    <a:pt x="934" y="101"/>
                    <a:pt x="601" y="3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6"/>
            <p:cNvSpPr/>
            <p:nvPr/>
          </p:nvSpPr>
          <p:spPr>
            <a:xfrm>
              <a:off x="3528449" y="3531755"/>
              <a:ext cx="143752" cy="143770"/>
            </a:xfrm>
            <a:custGeom>
              <a:avLst/>
              <a:gdLst/>
              <a:ahLst/>
              <a:cxnLst/>
              <a:rect l="l" t="t" r="r" b="b"/>
              <a:pathLst>
                <a:path w="8140" h="8141" fill="none" extrusionOk="0">
                  <a:moveTo>
                    <a:pt x="4904" y="468"/>
                  </a:moveTo>
                  <a:cubicBezTo>
                    <a:pt x="6905" y="935"/>
                    <a:pt x="8139" y="2936"/>
                    <a:pt x="7672" y="4938"/>
                  </a:cubicBezTo>
                  <a:cubicBezTo>
                    <a:pt x="7172" y="6906"/>
                    <a:pt x="5204" y="8140"/>
                    <a:pt x="3202" y="7673"/>
                  </a:cubicBezTo>
                  <a:cubicBezTo>
                    <a:pt x="1234" y="7206"/>
                    <a:pt x="0" y="5205"/>
                    <a:pt x="467" y="3237"/>
                  </a:cubicBezTo>
                  <a:cubicBezTo>
                    <a:pt x="934" y="1235"/>
                    <a:pt x="2936" y="1"/>
                    <a:pt x="4904" y="468"/>
                  </a:cubicBezTo>
                  <a:close/>
                </a:path>
              </a:pathLst>
            </a:custGeom>
            <a:noFill/>
            <a:ln w="100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6"/>
            <p:cNvSpPr/>
            <p:nvPr/>
          </p:nvSpPr>
          <p:spPr>
            <a:xfrm>
              <a:off x="3525500" y="3598915"/>
              <a:ext cx="34773" cy="17695"/>
            </a:xfrm>
            <a:custGeom>
              <a:avLst/>
              <a:gdLst/>
              <a:ahLst/>
              <a:cxnLst/>
              <a:rect l="l" t="t" r="r" b="b"/>
              <a:pathLst>
                <a:path w="1969" h="1002" fill="none" extrusionOk="0">
                  <a:moveTo>
                    <a:pt x="0" y="1001"/>
                  </a:moveTo>
                  <a:lnTo>
                    <a:pt x="1001" y="1"/>
                  </a:lnTo>
                  <a:lnTo>
                    <a:pt x="1968" y="100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6"/>
            <p:cNvSpPr/>
            <p:nvPr/>
          </p:nvSpPr>
          <p:spPr>
            <a:xfrm>
              <a:off x="3656270" y="3598915"/>
              <a:ext cx="35373" cy="17695"/>
            </a:xfrm>
            <a:custGeom>
              <a:avLst/>
              <a:gdLst/>
              <a:ahLst/>
              <a:cxnLst/>
              <a:rect l="l" t="t" r="r" b="b"/>
              <a:pathLst>
                <a:path w="2003" h="1002" fill="none" extrusionOk="0">
                  <a:moveTo>
                    <a:pt x="1" y="1"/>
                  </a:moveTo>
                  <a:lnTo>
                    <a:pt x="1001" y="1001"/>
                  </a:lnTo>
                  <a:lnTo>
                    <a:pt x="2002" y="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6"/>
            <p:cNvSpPr/>
            <p:nvPr/>
          </p:nvSpPr>
          <p:spPr>
            <a:xfrm>
              <a:off x="3760533" y="4281656"/>
              <a:ext cx="201430" cy="152635"/>
            </a:xfrm>
            <a:custGeom>
              <a:avLst/>
              <a:gdLst/>
              <a:ahLst/>
              <a:cxnLst/>
              <a:rect l="l" t="t" r="r" b="b"/>
              <a:pathLst>
                <a:path w="11406" h="8643" extrusionOk="0">
                  <a:moveTo>
                    <a:pt x="4371" y="1"/>
                  </a:moveTo>
                  <a:lnTo>
                    <a:pt x="1" y="1368"/>
                  </a:lnTo>
                  <a:lnTo>
                    <a:pt x="1902" y="6205"/>
                  </a:lnTo>
                  <a:cubicBezTo>
                    <a:pt x="1836" y="7172"/>
                    <a:pt x="1969" y="8173"/>
                    <a:pt x="2469" y="8640"/>
                  </a:cubicBezTo>
                  <a:cubicBezTo>
                    <a:pt x="2471" y="8642"/>
                    <a:pt x="2475" y="8642"/>
                    <a:pt x="2481" y="8642"/>
                  </a:cubicBezTo>
                  <a:cubicBezTo>
                    <a:pt x="2792" y="8642"/>
                    <a:pt x="8765" y="7134"/>
                    <a:pt x="9941" y="6872"/>
                  </a:cubicBezTo>
                  <a:cubicBezTo>
                    <a:pt x="11406" y="6522"/>
                    <a:pt x="10075" y="4926"/>
                    <a:pt x="9516" y="4926"/>
                  </a:cubicBezTo>
                  <a:cubicBezTo>
                    <a:pt x="9489" y="4926"/>
                    <a:pt x="9464" y="4930"/>
                    <a:pt x="9441" y="4938"/>
                  </a:cubicBezTo>
                  <a:cubicBezTo>
                    <a:pt x="9076" y="5036"/>
                    <a:pt x="8693" y="5075"/>
                    <a:pt x="8320" y="5075"/>
                  </a:cubicBezTo>
                  <a:cubicBezTo>
                    <a:pt x="7058" y="5075"/>
                    <a:pt x="5905" y="4637"/>
                    <a:pt x="5905" y="4637"/>
                  </a:cubicBezTo>
                  <a:cubicBezTo>
                    <a:pt x="5738" y="4571"/>
                    <a:pt x="4371" y="1"/>
                    <a:pt x="4371"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6"/>
            <p:cNvSpPr/>
            <p:nvPr/>
          </p:nvSpPr>
          <p:spPr>
            <a:xfrm>
              <a:off x="3456575" y="4296384"/>
              <a:ext cx="176229" cy="151894"/>
            </a:xfrm>
            <a:custGeom>
              <a:avLst/>
              <a:gdLst/>
              <a:ahLst/>
              <a:cxnLst/>
              <a:rect l="l" t="t" r="r" b="b"/>
              <a:pathLst>
                <a:path w="9979" h="8601" extrusionOk="0">
                  <a:moveTo>
                    <a:pt x="968" y="1"/>
                  </a:moveTo>
                  <a:lnTo>
                    <a:pt x="768" y="4671"/>
                  </a:lnTo>
                  <a:cubicBezTo>
                    <a:pt x="301" y="5571"/>
                    <a:pt x="1" y="6605"/>
                    <a:pt x="301" y="7306"/>
                  </a:cubicBezTo>
                  <a:cubicBezTo>
                    <a:pt x="334" y="7406"/>
                    <a:pt x="7139" y="8373"/>
                    <a:pt x="8407" y="8573"/>
                  </a:cubicBezTo>
                  <a:cubicBezTo>
                    <a:pt x="8507" y="8592"/>
                    <a:pt x="8599" y="8600"/>
                    <a:pt x="8682" y="8600"/>
                  </a:cubicBezTo>
                  <a:cubicBezTo>
                    <a:pt x="9979" y="8600"/>
                    <a:pt x="9242" y="6535"/>
                    <a:pt x="8740" y="6472"/>
                  </a:cubicBezTo>
                  <a:cubicBezTo>
                    <a:pt x="6939" y="6272"/>
                    <a:pt x="5438" y="4370"/>
                    <a:pt x="5438" y="4370"/>
                  </a:cubicBezTo>
                  <a:cubicBezTo>
                    <a:pt x="5304" y="4237"/>
                    <a:pt x="5605" y="1"/>
                    <a:pt x="5605" y="1"/>
                  </a:cubicBezTo>
                  <a:close/>
                </a:path>
              </a:pathLst>
            </a:custGeom>
            <a:solidFill>
              <a:schemeClr val="lt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6"/>
            <p:cNvSpPr/>
            <p:nvPr/>
          </p:nvSpPr>
          <p:spPr>
            <a:xfrm>
              <a:off x="3411807" y="3277862"/>
              <a:ext cx="12980" cy="116079"/>
            </a:xfrm>
            <a:custGeom>
              <a:avLst/>
              <a:gdLst/>
              <a:ahLst/>
              <a:cxnLst/>
              <a:rect l="l" t="t" r="r" b="b"/>
              <a:pathLst>
                <a:path w="735" h="6573" extrusionOk="0">
                  <a:moveTo>
                    <a:pt x="0" y="1"/>
                  </a:moveTo>
                  <a:lnTo>
                    <a:pt x="634" y="6572"/>
                  </a:lnTo>
                  <a:cubicBezTo>
                    <a:pt x="734" y="4371"/>
                    <a:pt x="501" y="2169"/>
                    <a:pt x="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6"/>
            <p:cNvSpPr/>
            <p:nvPr/>
          </p:nvSpPr>
          <p:spPr>
            <a:xfrm>
              <a:off x="3411807" y="3277862"/>
              <a:ext cx="12980" cy="116079"/>
            </a:xfrm>
            <a:custGeom>
              <a:avLst/>
              <a:gdLst/>
              <a:ahLst/>
              <a:cxnLst/>
              <a:rect l="l" t="t" r="r" b="b"/>
              <a:pathLst>
                <a:path w="735" h="6573" fill="none" extrusionOk="0">
                  <a:moveTo>
                    <a:pt x="0" y="1"/>
                  </a:moveTo>
                  <a:cubicBezTo>
                    <a:pt x="501" y="2169"/>
                    <a:pt x="734" y="4371"/>
                    <a:pt x="634" y="657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6"/>
            <p:cNvSpPr/>
            <p:nvPr/>
          </p:nvSpPr>
          <p:spPr>
            <a:xfrm>
              <a:off x="3430650" y="3340307"/>
              <a:ext cx="38322" cy="81907"/>
            </a:xfrm>
            <a:custGeom>
              <a:avLst/>
              <a:gdLst/>
              <a:ahLst/>
              <a:cxnLst/>
              <a:rect l="l" t="t" r="r" b="b"/>
              <a:pathLst>
                <a:path w="2170" h="4638" extrusionOk="0">
                  <a:moveTo>
                    <a:pt x="1869" y="1"/>
                  </a:moveTo>
                  <a:cubicBezTo>
                    <a:pt x="935" y="935"/>
                    <a:pt x="268" y="2102"/>
                    <a:pt x="1" y="3370"/>
                  </a:cubicBezTo>
                  <a:lnTo>
                    <a:pt x="234" y="4637"/>
                  </a:lnTo>
                  <a:lnTo>
                    <a:pt x="1969" y="1268"/>
                  </a:lnTo>
                  <a:cubicBezTo>
                    <a:pt x="2069" y="1068"/>
                    <a:pt x="2136" y="835"/>
                    <a:pt x="2169" y="601"/>
                  </a:cubicBezTo>
                  <a:cubicBezTo>
                    <a:pt x="2136" y="368"/>
                    <a:pt x="2102" y="1"/>
                    <a:pt x="186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6"/>
            <p:cNvSpPr/>
            <p:nvPr/>
          </p:nvSpPr>
          <p:spPr>
            <a:xfrm>
              <a:off x="3430650" y="3340307"/>
              <a:ext cx="38322" cy="81907"/>
            </a:xfrm>
            <a:custGeom>
              <a:avLst/>
              <a:gdLst/>
              <a:ahLst/>
              <a:cxnLst/>
              <a:rect l="l" t="t" r="r" b="b"/>
              <a:pathLst>
                <a:path w="2170" h="4638" fill="none" extrusionOk="0">
                  <a:moveTo>
                    <a:pt x="1" y="3370"/>
                  </a:moveTo>
                  <a:cubicBezTo>
                    <a:pt x="268" y="2102"/>
                    <a:pt x="935" y="935"/>
                    <a:pt x="1869" y="1"/>
                  </a:cubicBezTo>
                  <a:cubicBezTo>
                    <a:pt x="2102" y="1"/>
                    <a:pt x="2136" y="368"/>
                    <a:pt x="2169" y="601"/>
                  </a:cubicBezTo>
                  <a:cubicBezTo>
                    <a:pt x="2136" y="835"/>
                    <a:pt x="2069" y="1068"/>
                    <a:pt x="1969" y="1268"/>
                  </a:cubicBezTo>
                  <a:lnTo>
                    <a:pt x="234" y="4637"/>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6"/>
            <p:cNvSpPr/>
            <p:nvPr/>
          </p:nvSpPr>
          <p:spPr>
            <a:xfrm>
              <a:off x="5267399" y="2656577"/>
              <a:ext cx="673340" cy="1759254"/>
            </a:xfrm>
            <a:custGeom>
              <a:avLst/>
              <a:gdLst/>
              <a:ahLst/>
              <a:cxnLst/>
              <a:rect l="l" t="t" r="r" b="b"/>
              <a:pathLst>
                <a:path w="38128" h="99618" extrusionOk="0">
                  <a:moveTo>
                    <a:pt x="23084" y="4560"/>
                  </a:moveTo>
                  <a:lnTo>
                    <a:pt x="25352" y="21005"/>
                  </a:lnTo>
                  <a:lnTo>
                    <a:pt x="4837" y="21005"/>
                  </a:lnTo>
                  <a:lnTo>
                    <a:pt x="2569" y="4560"/>
                  </a:lnTo>
                  <a:close/>
                  <a:moveTo>
                    <a:pt x="25619" y="22973"/>
                  </a:moveTo>
                  <a:lnTo>
                    <a:pt x="27887" y="39418"/>
                  </a:lnTo>
                  <a:lnTo>
                    <a:pt x="7372" y="39418"/>
                  </a:lnTo>
                  <a:lnTo>
                    <a:pt x="5104" y="22973"/>
                  </a:lnTo>
                  <a:close/>
                  <a:moveTo>
                    <a:pt x="28154" y="41420"/>
                  </a:moveTo>
                  <a:lnTo>
                    <a:pt x="30422" y="57832"/>
                  </a:lnTo>
                  <a:lnTo>
                    <a:pt x="9908" y="57832"/>
                  </a:lnTo>
                  <a:lnTo>
                    <a:pt x="7639" y="41420"/>
                  </a:lnTo>
                  <a:close/>
                  <a:moveTo>
                    <a:pt x="30689" y="59833"/>
                  </a:moveTo>
                  <a:lnTo>
                    <a:pt x="32957" y="76245"/>
                  </a:lnTo>
                  <a:lnTo>
                    <a:pt x="12443" y="76245"/>
                  </a:lnTo>
                  <a:lnTo>
                    <a:pt x="10174" y="59833"/>
                  </a:lnTo>
                  <a:close/>
                  <a:moveTo>
                    <a:pt x="33224" y="78213"/>
                  </a:moveTo>
                  <a:lnTo>
                    <a:pt x="35492" y="94658"/>
                  </a:lnTo>
                  <a:lnTo>
                    <a:pt x="14978" y="94658"/>
                  </a:lnTo>
                  <a:lnTo>
                    <a:pt x="12710" y="78213"/>
                  </a:lnTo>
                  <a:close/>
                  <a:moveTo>
                    <a:pt x="1118" y="1"/>
                  </a:moveTo>
                  <a:cubicBezTo>
                    <a:pt x="1057" y="1"/>
                    <a:pt x="996" y="8"/>
                    <a:pt x="934" y="23"/>
                  </a:cubicBezTo>
                  <a:cubicBezTo>
                    <a:pt x="334" y="224"/>
                    <a:pt x="0" y="824"/>
                    <a:pt x="101" y="1458"/>
                  </a:cubicBezTo>
                  <a:lnTo>
                    <a:pt x="13477" y="98594"/>
                  </a:lnTo>
                  <a:cubicBezTo>
                    <a:pt x="13565" y="99184"/>
                    <a:pt x="13967" y="99618"/>
                    <a:pt x="14451" y="99618"/>
                  </a:cubicBezTo>
                  <a:cubicBezTo>
                    <a:pt x="14514" y="99618"/>
                    <a:pt x="14579" y="99610"/>
                    <a:pt x="14644" y="99595"/>
                  </a:cubicBezTo>
                  <a:cubicBezTo>
                    <a:pt x="15211" y="99395"/>
                    <a:pt x="15578" y="98794"/>
                    <a:pt x="15445" y="98194"/>
                  </a:cubicBezTo>
                  <a:lnTo>
                    <a:pt x="15245" y="96626"/>
                  </a:lnTo>
                  <a:lnTo>
                    <a:pt x="35759" y="96626"/>
                  </a:lnTo>
                  <a:lnTo>
                    <a:pt x="36026" y="98594"/>
                  </a:lnTo>
                  <a:cubicBezTo>
                    <a:pt x="36115" y="99184"/>
                    <a:pt x="36516" y="99618"/>
                    <a:pt x="36977" y="99618"/>
                  </a:cubicBezTo>
                  <a:cubicBezTo>
                    <a:pt x="37037" y="99618"/>
                    <a:pt x="37099" y="99610"/>
                    <a:pt x="37160" y="99595"/>
                  </a:cubicBezTo>
                  <a:cubicBezTo>
                    <a:pt x="37761" y="99395"/>
                    <a:pt x="38128" y="98794"/>
                    <a:pt x="37994" y="98194"/>
                  </a:cubicBezTo>
                  <a:lnTo>
                    <a:pt x="24618" y="1024"/>
                  </a:lnTo>
                  <a:cubicBezTo>
                    <a:pt x="24530" y="434"/>
                    <a:pt x="24128" y="1"/>
                    <a:pt x="23667" y="1"/>
                  </a:cubicBezTo>
                  <a:cubicBezTo>
                    <a:pt x="23607" y="1"/>
                    <a:pt x="23546" y="8"/>
                    <a:pt x="23484" y="23"/>
                  </a:cubicBezTo>
                  <a:cubicBezTo>
                    <a:pt x="22883" y="224"/>
                    <a:pt x="22517" y="824"/>
                    <a:pt x="22650" y="1458"/>
                  </a:cubicBezTo>
                  <a:lnTo>
                    <a:pt x="22817" y="2592"/>
                  </a:lnTo>
                  <a:lnTo>
                    <a:pt x="2302" y="2592"/>
                  </a:lnTo>
                  <a:lnTo>
                    <a:pt x="2069" y="1024"/>
                  </a:lnTo>
                  <a:cubicBezTo>
                    <a:pt x="1980" y="434"/>
                    <a:pt x="1578" y="1"/>
                    <a:pt x="1118" y="1"/>
                  </a:cubicBezTo>
                  <a:close/>
                </a:path>
              </a:pathLst>
            </a:custGeom>
            <a:solidFill>
              <a:schemeClr val="dk1"/>
            </a:solidFill>
            <a:ln w="10850"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6"/>
            <p:cNvSpPr/>
            <p:nvPr/>
          </p:nvSpPr>
          <p:spPr>
            <a:xfrm>
              <a:off x="5441171" y="2996296"/>
              <a:ext cx="154949" cy="617093"/>
            </a:xfrm>
            <a:custGeom>
              <a:avLst/>
              <a:gdLst/>
              <a:ahLst/>
              <a:cxnLst/>
              <a:rect l="l" t="t" r="r" b="b"/>
              <a:pathLst>
                <a:path w="8774" h="34943" extrusionOk="0">
                  <a:moveTo>
                    <a:pt x="801" y="0"/>
                  </a:moveTo>
                  <a:cubicBezTo>
                    <a:pt x="801" y="0"/>
                    <a:pt x="1" y="11842"/>
                    <a:pt x="68" y="15845"/>
                  </a:cubicBezTo>
                  <a:cubicBezTo>
                    <a:pt x="168" y="20615"/>
                    <a:pt x="2069" y="34925"/>
                    <a:pt x="2069" y="34925"/>
                  </a:cubicBezTo>
                  <a:lnTo>
                    <a:pt x="4904" y="34925"/>
                  </a:lnTo>
                  <a:cubicBezTo>
                    <a:pt x="4910" y="34937"/>
                    <a:pt x="4916" y="34943"/>
                    <a:pt x="4923" y="34943"/>
                  </a:cubicBezTo>
                  <a:cubicBezTo>
                    <a:pt x="5221" y="34943"/>
                    <a:pt x="6304" y="23417"/>
                    <a:pt x="4771" y="15945"/>
                  </a:cubicBezTo>
                  <a:cubicBezTo>
                    <a:pt x="4771" y="15945"/>
                    <a:pt x="7906" y="3136"/>
                    <a:pt x="8774"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6"/>
            <p:cNvSpPr/>
            <p:nvPr/>
          </p:nvSpPr>
          <p:spPr>
            <a:xfrm>
              <a:off x="5398169" y="3568788"/>
              <a:ext cx="162613" cy="114101"/>
            </a:xfrm>
            <a:custGeom>
              <a:avLst/>
              <a:gdLst/>
              <a:ahLst/>
              <a:cxnLst/>
              <a:rect l="l" t="t" r="r" b="b"/>
              <a:pathLst>
                <a:path w="9208" h="6461" extrusionOk="0">
                  <a:moveTo>
                    <a:pt x="7858" y="0"/>
                  </a:moveTo>
                  <a:cubicBezTo>
                    <a:pt x="7841" y="0"/>
                    <a:pt x="7824" y="2"/>
                    <a:pt x="7806" y="5"/>
                  </a:cubicBezTo>
                  <a:cubicBezTo>
                    <a:pt x="6863" y="204"/>
                    <a:pt x="5900" y="310"/>
                    <a:pt x="4933" y="310"/>
                  </a:cubicBezTo>
                  <a:cubicBezTo>
                    <a:pt x="4602" y="310"/>
                    <a:pt x="4269" y="298"/>
                    <a:pt x="3937" y="272"/>
                  </a:cubicBezTo>
                  <a:cubicBezTo>
                    <a:pt x="3924" y="270"/>
                    <a:pt x="3912" y="269"/>
                    <a:pt x="3900" y="269"/>
                  </a:cubicBezTo>
                  <a:cubicBezTo>
                    <a:pt x="3751" y="269"/>
                    <a:pt x="3639" y="452"/>
                    <a:pt x="3670" y="606"/>
                  </a:cubicBezTo>
                  <a:cubicBezTo>
                    <a:pt x="3904" y="1206"/>
                    <a:pt x="4270" y="2340"/>
                    <a:pt x="4204" y="2807"/>
                  </a:cubicBezTo>
                  <a:cubicBezTo>
                    <a:pt x="4137" y="3408"/>
                    <a:pt x="3703" y="3908"/>
                    <a:pt x="2569" y="4475"/>
                  </a:cubicBezTo>
                  <a:cubicBezTo>
                    <a:pt x="1468" y="5009"/>
                    <a:pt x="1" y="5076"/>
                    <a:pt x="34" y="5876"/>
                  </a:cubicBezTo>
                  <a:cubicBezTo>
                    <a:pt x="64" y="6328"/>
                    <a:pt x="869" y="6460"/>
                    <a:pt x="1884" y="6460"/>
                  </a:cubicBezTo>
                  <a:cubicBezTo>
                    <a:pt x="3118" y="6460"/>
                    <a:pt x="4663" y="6265"/>
                    <a:pt x="5505" y="6210"/>
                  </a:cubicBezTo>
                  <a:cubicBezTo>
                    <a:pt x="7039" y="6110"/>
                    <a:pt x="9207" y="6143"/>
                    <a:pt x="8907" y="5176"/>
                  </a:cubicBezTo>
                  <a:cubicBezTo>
                    <a:pt x="8640" y="4175"/>
                    <a:pt x="7940" y="3041"/>
                    <a:pt x="7973" y="2574"/>
                  </a:cubicBezTo>
                  <a:cubicBezTo>
                    <a:pt x="7973" y="2207"/>
                    <a:pt x="8073" y="939"/>
                    <a:pt x="8140" y="306"/>
                  </a:cubicBezTo>
                  <a:cubicBezTo>
                    <a:pt x="8140" y="126"/>
                    <a:pt x="8006" y="0"/>
                    <a:pt x="7858" y="0"/>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6"/>
            <p:cNvSpPr/>
            <p:nvPr/>
          </p:nvSpPr>
          <p:spPr>
            <a:xfrm>
              <a:off x="5555464" y="2986866"/>
              <a:ext cx="175558" cy="626224"/>
            </a:xfrm>
            <a:custGeom>
              <a:avLst/>
              <a:gdLst/>
              <a:ahLst/>
              <a:cxnLst/>
              <a:rect l="l" t="t" r="r" b="b"/>
              <a:pathLst>
                <a:path w="9941" h="35460" extrusionOk="0">
                  <a:moveTo>
                    <a:pt x="8139" y="1"/>
                  </a:moveTo>
                  <a:lnTo>
                    <a:pt x="0" y="534"/>
                  </a:lnTo>
                  <a:cubicBezTo>
                    <a:pt x="0" y="534"/>
                    <a:pt x="1701" y="12810"/>
                    <a:pt x="2502" y="16879"/>
                  </a:cubicBezTo>
                  <a:cubicBezTo>
                    <a:pt x="3369" y="21649"/>
                    <a:pt x="6672" y="35459"/>
                    <a:pt x="6672" y="35459"/>
                  </a:cubicBezTo>
                  <a:lnTo>
                    <a:pt x="9574" y="35459"/>
                  </a:lnTo>
                  <a:cubicBezTo>
                    <a:pt x="9574" y="35459"/>
                    <a:pt x="9941" y="22884"/>
                    <a:pt x="6972" y="16346"/>
                  </a:cubicBezTo>
                  <a:cubicBezTo>
                    <a:pt x="6972" y="16346"/>
                    <a:pt x="7906" y="5004"/>
                    <a:pt x="8139"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6"/>
            <p:cNvSpPr/>
            <p:nvPr/>
          </p:nvSpPr>
          <p:spPr>
            <a:xfrm>
              <a:off x="5600232" y="3568170"/>
              <a:ext cx="168494" cy="116079"/>
            </a:xfrm>
            <a:custGeom>
              <a:avLst/>
              <a:gdLst/>
              <a:ahLst/>
              <a:cxnLst/>
              <a:rect l="l" t="t" r="r" b="b"/>
              <a:pathLst>
                <a:path w="9541" h="6573" extrusionOk="0">
                  <a:moveTo>
                    <a:pt x="7003" y="1"/>
                  </a:moveTo>
                  <a:cubicBezTo>
                    <a:pt x="6981" y="1"/>
                    <a:pt x="6960" y="3"/>
                    <a:pt x="6939" y="7"/>
                  </a:cubicBezTo>
                  <a:cubicBezTo>
                    <a:pt x="5882" y="285"/>
                    <a:pt x="4803" y="424"/>
                    <a:pt x="3719" y="424"/>
                  </a:cubicBezTo>
                  <a:cubicBezTo>
                    <a:pt x="3503" y="424"/>
                    <a:pt x="3286" y="418"/>
                    <a:pt x="3069" y="407"/>
                  </a:cubicBezTo>
                  <a:cubicBezTo>
                    <a:pt x="2902" y="407"/>
                    <a:pt x="2769" y="608"/>
                    <a:pt x="2869" y="741"/>
                  </a:cubicBezTo>
                  <a:cubicBezTo>
                    <a:pt x="3203" y="1341"/>
                    <a:pt x="3803" y="2409"/>
                    <a:pt x="3836" y="2909"/>
                  </a:cubicBezTo>
                  <a:cubicBezTo>
                    <a:pt x="3903" y="3476"/>
                    <a:pt x="3536" y="4010"/>
                    <a:pt x="2502" y="4577"/>
                  </a:cubicBezTo>
                  <a:cubicBezTo>
                    <a:pt x="1501" y="5144"/>
                    <a:pt x="0" y="5278"/>
                    <a:pt x="234" y="6045"/>
                  </a:cubicBezTo>
                  <a:cubicBezTo>
                    <a:pt x="340" y="6443"/>
                    <a:pt x="1002" y="6572"/>
                    <a:pt x="1857" y="6572"/>
                  </a:cubicBezTo>
                  <a:cubicBezTo>
                    <a:pt x="3149" y="6572"/>
                    <a:pt x="4881" y="6279"/>
                    <a:pt x="5804" y="6178"/>
                  </a:cubicBezTo>
                  <a:cubicBezTo>
                    <a:pt x="7339" y="6045"/>
                    <a:pt x="9540" y="5978"/>
                    <a:pt x="9040" y="5011"/>
                  </a:cubicBezTo>
                  <a:cubicBezTo>
                    <a:pt x="8540" y="4077"/>
                    <a:pt x="7672" y="2976"/>
                    <a:pt x="7572" y="2509"/>
                  </a:cubicBezTo>
                  <a:cubicBezTo>
                    <a:pt x="7506" y="2175"/>
                    <a:pt x="7372" y="908"/>
                    <a:pt x="7305" y="274"/>
                  </a:cubicBezTo>
                  <a:cubicBezTo>
                    <a:pt x="7305" y="99"/>
                    <a:pt x="7153" y="1"/>
                    <a:pt x="7003" y="1"/>
                  </a:cubicBezTo>
                  <a:close/>
                </a:path>
              </a:pathLst>
            </a:custGeom>
            <a:solidFill>
              <a:schemeClr val="accent5"/>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6"/>
            <p:cNvSpPr/>
            <p:nvPr/>
          </p:nvSpPr>
          <p:spPr>
            <a:xfrm>
              <a:off x="5445303" y="2509295"/>
              <a:ext cx="150234" cy="109421"/>
            </a:xfrm>
            <a:custGeom>
              <a:avLst/>
              <a:gdLst/>
              <a:ahLst/>
              <a:cxnLst/>
              <a:rect l="l" t="t" r="r" b="b"/>
              <a:pathLst>
                <a:path w="8507" h="6196" extrusionOk="0">
                  <a:moveTo>
                    <a:pt x="5248" y="0"/>
                  </a:moveTo>
                  <a:cubicBezTo>
                    <a:pt x="4074" y="0"/>
                    <a:pt x="2369" y="861"/>
                    <a:pt x="0" y="2659"/>
                  </a:cubicBezTo>
                  <a:cubicBezTo>
                    <a:pt x="0" y="2659"/>
                    <a:pt x="2202" y="3760"/>
                    <a:pt x="2502" y="6195"/>
                  </a:cubicBezTo>
                  <a:cubicBezTo>
                    <a:pt x="2502" y="6195"/>
                    <a:pt x="8506" y="3093"/>
                    <a:pt x="6672" y="691"/>
                  </a:cubicBezTo>
                  <a:cubicBezTo>
                    <a:pt x="6329" y="234"/>
                    <a:pt x="5861" y="0"/>
                    <a:pt x="524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6"/>
            <p:cNvSpPr/>
            <p:nvPr/>
          </p:nvSpPr>
          <p:spPr>
            <a:xfrm>
              <a:off x="5445303" y="2497940"/>
              <a:ext cx="150234" cy="120777"/>
            </a:xfrm>
            <a:custGeom>
              <a:avLst/>
              <a:gdLst/>
              <a:ahLst/>
              <a:cxnLst/>
              <a:rect l="l" t="t" r="r" b="b"/>
              <a:pathLst>
                <a:path w="8507" h="6839" fill="none" extrusionOk="0">
                  <a:moveTo>
                    <a:pt x="6672" y="1334"/>
                  </a:moveTo>
                  <a:cubicBezTo>
                    <a:pt x="5671" y="0"/>
                    <a:pt x="3603" y="567"/>
                    <a:pt x="0" y="3302"/>
                  </a:cubicBezTo>
                  <a:cubicBezTo>
                    <a:pt x="0" y="3302"/>
                    <a:pt x="2202" y="4403"/>
                    <a:pt x="2502" y="6838"/>
                  </a:cubicBezTo>
                  <a:cubicBezTo>
                    <a:pt x="2502" y="6838"/>
                    <a:pt x="8506" y="3736"/>
                    <a:pt x="6672" y="1334"/>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6"/>
            <p:cNvSpPr/>
            <p:nvPr/>
          </p:nvSpPr>
          <p:spPr>
            <a:xfrm>
              <a:off x="5148991" y="2466471"/>
              <a:ext cx="348167" cy="182092"/>
            </a:xfrm>
            <a:custGeom>
              <a:avLst/>
              <a:gdLst/>
              <a:ahLst/>
              <a:cxnLst/>
              <a:rect l="l" t="t" r="r" b="b"/>
              <a:pathLst>
                <a:path w="19715" h="10311" extrusionOk="0">
                  <a:moveTo>
                    <a:pt x="2836" y="0"/>
                  </a:moveTo>
                  <a:cubicBezTo>
                    <a:pt x="2788" y="0"/>
                    <a:pt x="2744" y="15"/>
                    <a:pt x="2703" y="47"/>
                  </a:cubicBezTo>
                  <a:cubicBezTo>
                    <a:pt x="2402" y="281"/>
                    <a:pt x="2569" y="581"/>
                    <a:pt x="2903" y="948"/>
                  </a:cubicBezTo>
                  <a:cubicBezTo>
                    <a:pt x="3303" y="1448"/>
                    <a:pt x="3770" y="1715"/>
                    <a:pt x="3503" y="1949"/>
                  </a:cubicBezTo>
                  <a:cubicBezTo>
                    <a:pt x="3457" y="1986"/>
                    <a:pt x="3402" y="2003"/>
                    <a:pt x="3340" y="2003"/>
                  </a:cubicBezTo>
                  <a:cubicBezTo>
                    <a:pt x="2786" y="2003"/>
                    <a:pt x="1681" y="650"/>
                    <a:pt x="1156" y="650"/>
                  </a:cubicBezTo>
                  <a:cubicBezTo>
                    <a:pt x="1111" y="650"/>
                    <a:pt x="1070" y="660"/>
                    <a:pt x="1035" y="681"/>
                  </a:cubicBezTo>
                  <a:cubicBezTo>
                    <a:pt x="601" y="915"/>
                    <a:pt x="868" y="1515"/>
                    <a:pt x="868" y="1515"/>
                  </a:cubicBezTo>
                  <a:cubicBezTo>
                    <a:pt x="868" y="1515"/>
                    <a:pt x="1" y="1715"/>
                    <a:pt x="868" y="2516"/>
                  </a:cubicBezTo>
                  <a:cubicBezTo>
                    <a:pt x="868" y="2516"/>
                    <a:pt x="368" y="2883"/>
                    <a:pt x="1101" y="3683"/>
                  </a:cubicBezTo>
                  <a:cubicBezTo>
                    <a:pt x="1135" y="4184"/>
                    <a:pt x="1335" y="4617"/>
                    <a:pt x="1669" y="4984"/>
                  </a:cubicBezTo>
                  <a:cubicBezTo>
                    <a:pt x="2202" y="5451"/>
                    <a:pt x="5471" y="6319"/>
                    <a:pt x="5471" y="6319"/>
                  </a:cubicBezTo>
                  <a:cubicBezTo>
                    <a:pt x="5471" y="6319"/>
                    <a:pt x="13055" y="10310"/>
                    <a:pt x="14790" y="10310"/>
                  </a:cubicBezTo>
                  <a:cubicBezTo>
                    <a:pt x="14864" y="10310"/>
                    <a:pt x="14927" y="10303"/>
                    <a:pt x="14978" y="10288"/>
                  </a:cubicBezTo>
                  <a:cubicBezTo>
                    <a:pt x="16279" y="9921"/>
                    <a:pt x="19715" y="8087"/>
                    <a:pt x="19715" y="8087"/>
                  </a:cubicBezTo>
                  <a:cubicBezTo>
                    <a:pt x="19715" y="8087"/>
                    <a:pt x="19281" y="5952"/>
                    <a:pt x="17513" y="5084"/>
                  </a:cubicBezTo>
                  <a:lnTo>
                    <a:pt x="13977" y="7019"/>
                  </a:lnTo>
                  <a:lnTo>
                    <a:pt x="6405" y="4351"/>
                  </a:lnTo>
                  <a:cubicBezTo>
                    <a:pt x="5771" y="3283"/>
                    <a:pt x="5104" y="2282"/>
                    <a:pt x="4304" y="1348"/>
                  </a:cubicBezTo>
                  <a:cubicBezTo>
                    <a:pt x="3584" y="600"/>
                    <a:pt x="3138" y="0"/>
                    <a:pt x="2836"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6"/>
            <p:cNvSpPr/>
            <p:nvPr/>
          </p:nvSpPr>
          <p:spPr>
            <a:xfrm>
              <a:off x="5175498" y="2486744"/>
              <a:ext cx="10631" cy="52450"/>
            </a:xfrm>
            <a:custGeom>
              <a:avLst/>
              <a:gdLst/>
              <a:ahLst/>
              <a:cxnLst/>
              <a:rect l="l" t="t" r="r" b="b"/>
              <a:pathLst>
                <a:path w="602" h="2970" fill="none" extrusionOk="0">
                  <a:moveTo>
                    <a:pt x="1" y="0"/>
                  </a:moveTo>
                  <a:cubicBezTo>
                    <a:pt x="1" y="0"/>
                    <a:pt x="501" y="601"/>
                    <a:pt x="134" y="701"/>
                  </a:cubicBezTo>
                  <a:cubicBezTo>
                    <a:pt x="134" y="701"/>
                    <a:pt x="601" y="1335"/>
                    <a:pt x="1" y="1335"/>
                  </a:cubicBezTo>
                  <a:cubicBezTo>
                    <a:pt x="201" y="1601"/>
                    <a:pt x="268" y="1935"/>
                    <a:pt x="168" y="2269"/>
                  </a:cubicBezTo>
                  <a:cubicBezTo>
                    <a:pt x="401" y="2402"/>
                    <a:pt x="501" y="2702"/>
                    <a:pt x="434" y="2969"/>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6"/>
            <p:cNvSpPr/>
            <p:nvPr/>
          </p:nvSpPr>
          <p:spPr>
            <a:xfrm>
              <a:off x="5213202" y="2506187"/>
              <a:ext cx="13563" cy="34172"/>
            </a:xfrm>
            <a:custGeom>
              <a:avLst/>
              <a:gdLst/>
              <a:ahLst/>
              <a:cxnLst/>
              <a:rect l="l" t="t" r="r" b="b"/>
              <a:pathLst>
                <a:path w="768" h="1935" fill="none" extrusionOk="0">
                  <a:moveTo>
                    <a:pt x="1" y="0"/>
                  </a:moveTo>
                  <a:cubicBezTo>
                    <a:pt x="1" y="0"/>
                    <a:pt x="234" y="1534"/>
                    <a:pt x="768" y="1935"/>
                  </a:cubicBezTo>
                </a:path>
              </a:pathLst>
            </a:custGeom>
            <a:noFill/>
            <a:ln w="108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6"/>
            <p:cNvSpPr/>
            <p:nvPr/>
          </p:nvSpPr>
          <p:spPr>
            <a:xfrm>
              <a:off x="5052975" y="1934190"/>
              <a:ext cx="203249" cy="206198"/>
            </a:xfrm>
            <a:custGeom>
              <a:avLst/>
              <a:gdLst/>
              <a:ahLst/>
              <a:cxnLst/>
              <a:rect l="l" t="t" r="r" b="b"/>
              <a:pathLst>
                <a:path w="11509" h="11676" extrusionOk="0">
                  <a:moveTo>
                    <a:pt x="6105" y="0"/>
                  </a:moveTo>
                  <a:cubicBezTo>
                    <a:pt x="5871" y="300"/>
                    <a:pt x="5805" y="701"/>
                    <a:pt x="5871" y="1068"/>
                  </a:cubicBezTo>
                  <a:cubicBezTo>
                    <a:pt x="5871" y="1068"/>
                    <a:pt x="5604" y="300"/>
                    <a:pt x="4971" y="200"/>
                  </a:cubicBezTo>
                  <a:lnTo>
                    <a:pt x="4971" y="200"/>
                  </a:lnTo>
                  <a:cubicBezTo>
                    <a:pt x="4904" y="467"/>
                    <a:pt x="4937" y="767"/>
                    <a:pt x="5071" y="1034"/>
                  </a:cubicBezTo>
                  <a:cubicBezTo>
                    <a:pt x="5071" y="1034"/>
                    <a:pt x="4657" y="561"/>
                    <a:pt x="4191" y="561"/>
                  </a:cubicBezTo>
                  <a:cubicBezTo>
                    <a:pt x="4162" y="561"/>
                    <a:pt x="4133" y="563"/>
                    <a:pt x="4103" y="567"/>
                  </a:cubicBezTo>
                  <a:cubicBezTo>
                    <a:pt x="4037" y="834"/>
                    <a:pt x="4103" y="1134"/>
                    <a:pt x="4270" y="1401"/>
                  </a:cubicBezTo>
                  <a:cubicBezTo>
                    <a:pt x="4270" y="1401"/>
                    <a:pt x="3950" y="1188"/>
                    <a:pt x="3634" y="1188"/>
                  </a:cubicBezTo>
                  <a:cubicBezTo>
                    <a:pt x="3555" y="1188"/>
                    <a:pt x="3476" y="1201"/>
                    <a:pt x="3403" y="1234"/>
                  </a:cubicBezTo>
                  <a:cubicBezTo>
                    <a:pt x="3370" y="1501"/>
                    <a:pt x="3503" y="1768"/>
                    <a:pt x="3703" y="1935"/>
                  </a:cubicBezTo>
                  <a:cubicBezTo>
                    <a:pt x="3546" y="1830"/>
                    <a:pt x="3371" y="1780"/>
                    <a:pt x="3192" y="1780"/>
                  </a:cubicBezTo>
                  <a:cubicBezTo>
                    <a:pt x="3028" y="1780"/>
                    <a:pt x="2862" y="1822"/>
                    <a:pt x="2702" y="1902"/>
                  </a:cubicBezTo>
                  <a:cubicBezTo>
                    <a:pt x="2802" y="2168"/>
                    <a:pt x="2969" y="2402"/>
                    <a:pt x="3236" y="2535"/>
                  </a:cubicBezTo>
                  <a:cubicBezTo>
                    <a:pt x="3236" y="2535"/>
                    <a:pt x="2602" y="2602"/>
                    <a:pt x="2469" y="2969"/>
                  </a:cubicBezTo>
                  <a:cubicBezTo>
                    <a:pt x="2602" y="3169"/>
                    <a:pt x="2836" y="3303"/>
                    <a:pt x="3103" y="3303"/>
                  </a:cubicBezTo>
                  <a:cubicBezTo>
                    <a:pt x="2936" y="3369"/>
                    <a:pt x="2802" y="3469"/>
                    <a:pt x="2669" y="3569"/>
                  </a:cubicBezTo>
                  <a:cubicBezTo>
                    <a:pt x="2636" y="3503"/>
                    <a:pt x="2536" y="3436"/>
                    <a:pt x="2469" y="3369"/>
                  </a:cubicBezTo>
                  <a:cubicBezTo>
                    <a:pt x="2469" y="3369"/>
                    <a:pt x="2169" y="3636"/>
                    <a:pt x="2302" y="4403"/>
                  </a:cubicBezTo>
                  <a:cubicBezTo>
                    <a:pt x="2302" y="4403"/>
                    <a:pt x="1935" y="3803"/>
                    <a:pt x="1602" y="3803"/>
                  </a:cubicBezTo>
                  <a:cubicBezTo>
                    <a:pt x="1502" y="4136"/>
                    <a:pt x="1602" y="4437"/>
                    <a:pt x="1768" y="4704"/>
                  </a:cubicBezTo>
                  <a:cubicBezTo>
                    <a:pt x="1535" y="4470"/>
                    <a:pt x="1201" y="4370"/>
                    <a:pt x="834" y="4370"/>
                  </a:cubicBezTo>
                  <a:cubicBezTo>
                    <a:pt x="868" y="4737"/>
                    <a:pt x="1068" y="5037"/>
                    <a:pt x="1335" y="5204"/>
                  </a:cubicBezTo>
                  <a:cubicBezTo>
                    <a:pt x="1180" y="5146"/>
                    <a:pt x="1002" y="5110"/>
                    <a:pt x="822" y="5110"/>
                  </a:cubicBezTo>
                  <a:cubicBezTo>
                    <a:pt x="691" y="5110"/>
                    <a:pt x="560" y="5129"/>
                    <a:pt x="434" y="5171"/>
                  </a:cubicBezTo>
                  <a:cubicBezTo>
                    <a:pt x="534" y="5404"/>
                    <a:pt x="768" y="5604"/>
                    <a:pt x="1035" y="5671"/>
                  </a:cubicBezTo>
                  <a:cubicBezTo>
                    <a:pt x="963" y="5662"/>
                    <a:pt x="894" y="5658"/>
                    <a:pt x="827" y="5658"/>
                  </a:cubicBezTo>
                  <a:cubicBezTo>
                    <a:pt x="643" y="5658"/>
                    <a:pt x="472" y="5689"/>
                    <a:pt x="301" y="5738"/>
                  </a:cubicBezTo>
                  <a:cubicBezTo>
                    <a:pt x="401" y="5938"/>
                    <a:pt x="601" y="6105"/>
                    <a:pt x="834" y="6171"/>
                  </a:cubicBezTo>
                  <a:cubicBezTo>
                    <a:pt x="745" y="6149"/>
                    <a:pt x="653" y="6138"/>
                    <a:pt x="559" y="6138"/>
                  </a:cubicBezTo>
                  <a:cubicBezTo>
                    <a:pt x="371" y="6138"/>
                    <a:pt x="178" y="6182"/>
                    <a:pt x="0" y="6271"/>
                  </a:cubicBezTo>
                  <a:cubicBezTo>
                    <a:pt x="167" y="6572"/>
                    <a:pt x="467" y="6805"/>
                    <a:pt x="834" y="6872"/>
                  </a:cubicBezTo>
                  <a:cubicBezTo>
                    <a:pt x="801" y="6870"/>
                    <a:pt x="769" y="6869"/>
                    <a:pt x="738" y="6869"/>
                  </a:cubicBezTo>
                  <a:cubicBezTo>
                    <a:pt x="122" y="6869"/>
                    <a:pt x="0" y="7172"/>
                    <a:pt x="0" y="7172"/>
                  </a:cubicBezTo>
                  <a:cubicBezTo>
                    <a:pt x="167" y="7405"/>
                    <a:pt x="434" y="7572"/>
                    <a:pt x="734" y="7606"/>
                  </a:cubicBezTo>
                  <a:cubicBezTo>
                    <a:pt x="267" y="7739"/>
                    <a:pt x="201" y="8006"/>
                    <a:pt x="201" y="8006"/>
                  </a:cubicBezTo>
                  <a:lnTo>
                    <a:pt x="501" y="8806"/>
                  </a:lnTo>
                  <a:cubicBezTo>
                    <a:pt x="660" y="8982"/>
                    <a:pt x="881" y="9028"/>
                    <a:pt x="1068" y="9028"/>
                  </a:cubicBezTo>
                  <a:cubicBezTo>
                    <a:pt x="1271" y="9028"/>
                    <a:pt x="1435" y="8973"/>
                    <a:pt x="1435" y="8973"/>
                  </a:cubicBezTo>
                  <a:lnTo>
                    <a:pt x="1435" y="8973"/>
                  </a:lnTo>
                  <a:cubicBezTo>
                    <a:pt x="1235" y="9140"/>
                    <a:pt x="1135" y="9340"/>
                    <a:pt x="1101" y="9607"/>
                  </a:cubicBezTo>
                  <a:cubicBezTo>
                    <a:pt x="1220" y="9647"/>
                    <a:pt x="1338" y="9665"/>
                    <a:pt x="1457" y="9665"/>
                  </a:cubicBezTo>
                  <a:cubicBezTo>
                    <a:pt x="1638" y="9665"/>
                    <a:pt x="1820" y="9621"/>
                    <a:pt x="2002" y="9540"/>
                  </a:cubicBezTo>
                  <a:lnTo>
                    <a:pt x="2002" y="9540"/>
                  </a:lnTo>
                  <a:cubicBezTo>
                    <a:pt x="1835" y="9807"/>
                    <a:pt x="1802" y="10107"/>
                    <a:pt x="1902" y="10374"/>
                  </a:cubicBezTo>
                  <a:cubicBezTo>
                    <a:pt x="2435" y="10374"/>
                    <a:pt x="2702" y="9708"/>
                    <a:pt x="2702" y="9707"/>
                  </a:cubicBezTo>
                  <a:lnTo>
                    <a:pt x="2702" y="9707"/>
                  </a:lnTo>
                  <a:cubicBezTo>
                    <a:pt x="2602" y="9974"/>
                    <a:pt x="2669" y="10308"/>
                    <a:pt x="2836" y="10508"/>
                  </a:cubicBezTo>
                  <a:cubicBezTo>
                    <a:pt x="3269" y="10508"/>
                    <a:pt x="3470" y="9907"/>
                    <a:pt x="3470" y="9907"/>
                  </a:cubicBezTo>
                  <a:cubicBezTo>
                    <a:pt x="3470" y="10207"/>
                    <a:pt x="3603" y="10508"/>
                    <a:pt x="3803" y="10708"/>
                  </a:cubicBezTo>
                  <a:cubicBezTo>
                    <a:pt x="4137" y="10508"/>
                    <a:pt x="4337" y="10141"/>
                    <a:pt x="4370" y="9774"/>
                  </a:cubicBezTo>
                  <a:cubicBezTo>
                    <a:pt x="4370" y="10074"/>
                    <a:pt x="4504" y="10341"/>
                    <a:pt x="4737" y="10508"/>
                  </a:cubicBezTo>
                  <a:cubicBezTo>
                    <a:pt x="4904" y="10374"/>
                    <a:pt x="5004" y="10174"/>
                    <a:pt x="5037" y="9941"/>
                  </a:cubicBezTo>
                  <a:cubicBezTo>
                    <a:pt x="5135" y="9980"/>
                    <a:pt x="5233" y="9996"/>
                    <a:pt x="5324" y="9996"/>
                  </a:cubicBezTo>
                  <a:cubicBezTo>
                    <a:pt x="5388" y="9996"/>
                    <a:pt x="5449" y="9988"/>
                    <a:pt x="5504" y="9974"/>
                  </a:cubicBezTo>
                  <a:cubicBezTo>
                    <a:pt x="5571" y="10007"/>
                    <a:pt x="5638" y="10041"/>
                    <a:pt x="5705" y="10041"/>
                  </a:cubicBezTo>
                  <a:cubicBezTo>
                    <a:pt x="5538" y="10241"/>
                    <a:pt x="5471" y="10474"/>
                    <a:pt x="5471" y="10708"/>
                  </a:cubicBezTo>
                  <a:cubicBezTo>
                    <a:pt x="5544" y="10721"/>
                    <a:pt x="5619" y="10728"/>
                    <a:pt x="5694" y="10728"/>
                  </a:cubicBezTo>
                  <a:cubicBezTo>
                    <a:pt x="5994" y="10728"/>
                    <a:pt x="6298" y="10621"/>
                    <a:pt x="6538" y="10408"/>
                  </a:cubicBezTo>
                  <a:lnTo>
                    <a:pt x="6538" y="10408"/>
                  </a:lnTo>
                  <a:cubicBezTo>
                    <a:pt x="6305" y="10641"/>
                    <a:pt x="6205" y="10941"/>
                    <a:pt x="6272" y="11242"/>
                  </a:cubicBezTo>
                  <a:cubicBezTo>
                    <a:pt x="6672" y="11242"/>
                    <a:pt x="7039" y="11041"/>
                    <a:pt x="7239" y="10708"/>
                  </a:cubicBezTo>
                  <a:lnTo>
                    <a:pt x="7239" y="10708"/>
                  </a:lnTo>
                  <a:cubicBezTo>
                    <a:pt x="7106" y="11008"/>
                    <a:pt x="7139" y="11375"/>
                    <a:pt x="7306" y="11675"/>
                  </a:cubicBezTo>
                  <a:cubicBezTo>
                    <a:pt x="7706" y="11475"/>
                    <a:pt x="8006" y="11108"/>
                    <a:pt x="8073" y="10674"/>
                  </a:cubicBezTo>
                  <a:cubicBezTo>
                    <a:pt x="8073" y="10941"/>
                    <a:pt x="8240" y="11208"/>
                    <a:pt x="8473" y="11375"/>
                  </a:cubicBezTo>
                  <a:cubicBezTo>
                    <a:pt x="8673" y="11141"/>
                    <a:pt x="8807" y="10875"/>
                    <a:pt x="8807" y="10574"/>
                  </a:cubicBezTo>
                  <a:cubicBezTo>
                    <a:pt x="9007" y="11041"/>
                    <a:pt x="9240" y="11108"/>
                    <a:pt x="9240" y="11108"/>
                  </a:cubicBezTo>
                  <a:cubicBezTo>
                    <a:pt x="9541" y="10875"/>
                    <a:pt x="9474" y="10241"/>
                    <a:pt x="9474" y="10241"/>
                  </a:cubicBezTo>
                  <a:lnTo>
                    <a:pt x="9474" y="10241"/>
                  </a:lnTo>
                  <a:cubicBezTo>
                    <a:pt x="9541" y="10441"/>
                    <a:pt x="9707" y="10608"/>
                    <a:pt x="9941" y="10674"/>
                  </a:cubicBezTo>
                  <a:cubicBezTo>
                    <a:pt x="10141" y="10408"/>
                    <a:pt x="10208" y="10041"/>
                    <a:pt x="10108" y="9707"/>
                  </a:cubicBezTo>
                  <a:lnTo>
                    <a:pt x="10108" y="9707"/>
                  </a:lnTo>
                  <a:cubicBezTo>
                    <a:pt x="10224" y="9882"/>
                    <a:pt x="10442" y="9980"/>
                    <a:pt x="10651" y="9980"/>
                  </a:cubicBezTo>
                  <a:cubicBezTo>
                    <a:pt x="10682" y="9980"/>
                    <a:pt x="10712" y="9978"/>
                    <a:pt x="10741" y="9974"/>
                  </a:cubicBezTo>
                  <a:cubicBezTo>
                    <a:pt x="10942" y="9640"/>
                    <a:pt x="10575" y="9107"/>
                    <a:pt x="10575" y="9107"/>
                  </a:cubicBezTo>
                  <a:lnTo>
                    <a:pt x="10575" y="9107"/>
                  </a:lnTo>
                  <a:cubicBezTo>
                    <a:pt x="10699" y="9153"/>
                    <a:pt x="10830" y="9178"/>
                    <a:pt x="10961" y="9178"/>
                  </a:cubicBezTo>
                  <a:cubicBezTo>
                    <a:pt x="11113" y="9178"/>
                    <a:pt x="11266" y="9145"/>
                    <a:pt x="11409" y="9073"/>
                  </a:cubicBezTo>
                  <a:lnTo>
                    <a:pt x="11442" y="8106"/>
                  </a:lnTo>
                  <a:cubicBezTo>
                    <a:pt x="11342" y="7706"/>
                    <a:pt x="10741" y="7539"/>
                    <a:pt x="10741" y="7539"/>
                  </a:cubicBezTo>
                  <a:cubicBezTo>
                    <a:pt x="11042" y="7506"/>
                    <a:pt x="11309" y="7372"/>
                    <a:pt x="11509" y="7139"/>
                  </a:cubicBezTo>
                  <a:cubicBezTo>
                    <a:pt x="11242" y="6705"/>
                    <a:pt x="10508" y="6705"/>
                    <a:pt x="10508" y="6705"/>
                  </a:cubicBezTo>
                  <a:cubicBezTo>
                    <a:pt x="10775" y="6638"/>
                    <a:pt x="11042" y="6471"/>
                    <a:pt x="11208" y="6205"/>
                  </a:cubicBezTo>
                  <a:cubicBezTo>
                    <a:pt x="11021" y="6055"/>
                    <a:pt x="10796" y="6008"/>
                    <a:pt x="10588" y="6008"/>
                  </a:cubicBezTo>
                  <a:cubicBezTo>
                    <a:pt x="10241" y="6008"/>
                    <a:pt x="9941" y="6138"/>
                    <a:pt x="9941" y="6138"/>
                  </a:cubicBezTo>
                  <a:cubicBezTo>
                    <a:pt x="10274" y="5938"/>
                    <a:pt x="10541" y="5638"/>
                    <a:pt x="10641" y="5237"/>
                  </a:cubicBezTo>
                  <a:cubicBezTo>
                    <a:pt x="10550" y="5197"/>
                    <a:pt x="10454" y="5181"/>
                    <a:pt x="10358" y="5181"/>
                  </a:cubicBezTo>
                  <a:cubicBezTo>
                    <a:pt x="9889" y="5181"/>
                    <a:pt x="9407" y="5571"/>
                    <a:pt x="9407" y="5571"/>
                  </a:cubicBezTo>
                  <a:cubicBezTo>
                    <a:pt x="9407" y="5571"/>
                    <a:pt x="9841" y="5004"/>
                    <a:pt x="9741" y="4603"/>
                  </a:cubicBezTo>
                  <a:cubicBezTo>
                    <a:pt x="9507" y="4603"/>
                    <a:pt x="9307" y="4704"/>
                    <a:pt x="9174" y="4870"/>
                  </a:cubicBezTo>
                  <a:cubicBezTo>
                    <a:pt x="9107" y="4804"/>
                    <a:pt x="9040" y="4704"/>
                    <a:pt x="8940" y="4670"/>
                  </a:cubicBezTo>
                  <a:cubicBezTo>
                    <a:pt x="8940" y="4603"/>
                    <a:pt x="8940" y="4537"/>
                    <a:pt x="8907" y="4470"/>
                  </a:cubicBezTo>
                  <a:cubicBezTo>
                    <a:pt x="9140" y="4437"/>
                    <a:pt x="9307" y="4303"/>
                    <a:pt x="9441" y="4136"/>
                  </a:cubicBezTo>
                  <a:cubicBezTo>
                    <a:pt x="9441" y="4136"/>
                    <a:pt x="9340" y="3803"/>
                    <a:pt x="8607" y="3803"/>
                  </a:cubicBezTo>
                  <a:cubicBezTo>
                    <a:pt x="8974" y="3736"/>
                    <a:pt x="9274" y="3536"/>
                    <a:pt x="9441" y="3236"/>
                  </a:cubicBezTo>
                  <a:cubicBezTo>
                    <a:pt x="9270" y="3138"/>
                    <a:pt x="9063" y="3076"/>
                    <a:pt x="8847" y="3076"/>
                  </a:cubicBezTo>
                  <a:cubicBezTo>
                    <a:pt x="8768" y="3076"/>
                    <a:pt x="8687" y="3085"/>
                    <a:pt x="8607" y="3102"/>
                  </a:cubicBezTo>
                  <a:cubicBezTo>
                    <a:pt x="8840" y="3036"/>
                    <a:pt x="9040" y="2902"/>
                    <a:pt x="9207" y="2702"/>
                  </a:cubicBezTo>
                  <a:cubicBezTo>
                    <a:pt x="9032" y="2627"/>
                    <a:pt x="8838" y="2590"/>
                    <a:pt x="8654" y="2590"/>
                  </a:cubicBezTo>
                  <a:cubicBezTo>
                    <a:pt x="8592" y="2590"/>
                    <a:pt x="8532" y="2594"/>
                    <a:pt x="8473" y="2602"/>
                  </a:cubicBezTo>
                  <a:cubicBezTo>
                    <a:pt x="8740" y="2535"/>
                    <a:pt x="8940" y="2369"/>
                    <a:pt x="9107" y="2135"/>
                  </a:cubicBezTo>
                  <a:cubicBezTo>
                    <a:pt x="8957" y="2085"/>
                    <a:pt x="8798" y="2060"/>
                    <a:pt x="8640" y="2060"/>
                  </a:cubicBezTo>
                  <a:cubicBezTo>
                    <a:pt x="8482" y="2060"/>
                    <a:pt x="8323" y="2085"/>
                    <a:pt x="8173" y="2135"/>
                  </a:cubicBezTo>
                  <a:cubicBezTo>
                    <a:pt x="8473" y="1968"/>
                    <a:pt x="8673" y="1668"/>
                    <a:pt x="8740" y="1334"/>
                  </a:cubicBezTo>
                  <a:cubicBezTo>
                    <a:pt x="8693" y="1330"/>
                    <a:pt x="8647" y="1328"/>
                    <a:pt x="8602" y="1328"/>
                  </a:cubicBezTo>
                  <a:cubicBezTo>
                    <a:pt x="8289" y="1328"/>
                    <a:pt x="8006" y="1427"/>
                    <a:pt x="7773" y="1601"/>
                  </a:cubicBezTo>
                  <a:cubicBezTo>
                    <a:pt x="7973" y="1368"/>
                    <a:pt x="8073" y="1034"/>
                    <a:pt x="8006" y="734"/>
                  </a:cubicBezTo>
                  <a:cubicBezTo>
                    <a:pt x="7989" y="731"/>
                    <a:pt x="7971" y="729"/>
                    <a:pt x="7953" y="729"/>
                  </a:cubicBezTo>
                  <a:cubicBezTo>
                    <a:pt x="7632" y="729"/>
                    <a:pt x="7272" y="1268"/>
                    <a:pt x="7272" y="1268"/>
                  </a:cubicBezTo>
                  <a:cubicBezTo>
                    <a:pt x="7439" y="501"/>
                    <a:pt x="7172" y="234"/>
                    <a:pt x="7172" y="234"/>
                  </a:cubicBezTo>
                  <a:cubicBezTo>
                    <a:pt x="6805" y="400"/>
                    <a:pt x="6639" y="1101"/>
                    <a:pt x="6639" y="1101"/>
                  </a:cubicBezTo>
                  <a:cubicBezTo>
                    <a:pt x="6639" y="1101"/>
                    <a:pt x="6605" y="234"/>
                    <a:pt x="610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6"/>
            <p:cNvSpPr/>
            <p:nvPr/>
          </p:nvSpPr>
          <p:spPr>
            <a:xfrm>
              <a:off x="5105407" y="2068492"/>
              <a:ext cx="103700" cy="140803"/>
            </a:xfrm>
            <a:custGeom>
              <a:avLst/>
              <a:gdLst/>
              <a:ahLst/>
              <a:cxnLst/>
              <a:rect l="l" t="t" r="r" b="b"/>
              <a:pathLst>
                <a:path w="5872" h="7973" extrusionOk="0">
                  <a:moveTo>
                    <a:pt x="4370" y="1"/>
                  </a:moveTo>
                  <a:cubicBezTo>
                    <a:pt x="4270" y="768"/>
                    <a:pt x="4137" y="1502"/>
                    <a:pt x="3936" y="2236"/>
                  </a:cubicBezTo>
                  <a:cubicBezTo>
                    <a:pt x="3636" y="2869"/>
                    <a:pt x="3303" y="3503"/>
                    <a:pt x="2969" y="4104"/>
                  </a:cubicBezTo>
                  <a:cubicBezTo>
                    <a:pt x="2969" y="4104"/>
                    <a:pt x="1868" y="1935"/>
                    <a:pt x="1835" y="1602"/>
                  </a:cubicBezTo>
                  <a:cubicBezTo>
                    <a:pt x="1835" y="1068"/>
                    <a:pt x="1935" y="534"/>
                    <a:pt x="2068" y="34"/>
                  </a:cubicBezTo>
                  <a:lnTo>
                    <a:pt x="1902" y="34"/>
                  </a:lnTo>
                  <a:lnTo>
                    <a:pt x="1501" y="1435"/>
                  </a:lnTo>
                  <a:lnTo>
                    <a:pt x="234" y="368"/>
                  </a:lnTo>
                  <a:lnTo>
                    <a:pt x="0" y="434"/>
                  </a:lnTo>
                  <a:cubicBezTo>
                    <a:pt x="501" y="768"/>
                    <a:pt x="934" y="1201"/>
                    <a:pt x="1301" y="1702"/>
                  </a:cubicBezTo>
                  <a:cubicBezTo>
                    <a:pt x="2135" y="2936"/>
                    <a:pt x="2836" y="5538"/>
                    <a:pt x="2702" y="7940"/>
                  </a:cubicBezTo>
                  <a:lnTo>
                    <a:pt x="3936" y="7973"/>
                  </a:lnTo>
                  <a:cubicBezTo>
                    <a:pt x="3903" y="6605"/>
                    <a:pt x="3369" y="5304"/>
                    <a:pt x="3536" y="4537"/>
                  </a:cubicBezTo>
                  <a:cubicBezTo>
                    <a:pt x="3736" y="3837"/>
                    <a:pt x="4036" y="3170"/>
                    <a:pt x="4370" y="2536"/>
                  </a:cubicBezTo>
                  <a:lnTo>
                    <a:pt x="5871" y="468"/>
                  </a:lnTo>
                  <a:lnTo>
                    <a:pt x="5671" y="468"/>
                  </a:lnTo>
                  <a:lnTo>
                    <a:pt x="4337" y="1969"/>
                  </a:lnTo>
                  <a:lnTo>
                    <a:pt x="4503" y="34"/>
                  </a:lnTo>
                  <a:lnTo>
                    <a:pt x="4370" y="1"/>
                  </a:lnTo>
                  <a:close/>
                </a:path>
              </a:pathLst>
            </a:custGeom>
            <a:solidFill>
              <a:schemeClr val="accent3"/>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6"/>
            <p:cNvSpPr/>
            <p:nvPr/>
          </p:nvSpPr>
          <p:spPr>
            <a:xfrm>
              <a:off x="5018910" y="2147726"/>
              <a:ext cx="312812" cy="213280"/>
            </a:xfrm>
            <a:custGeom>
              <a:avLst/>
              <a:gdLst/>
              <a:ahLst/>
              <a:cxnLst/>
              <a:rect l="l" t="t" r="r" b="b"/>
              <a:pathLst>
                <a:path w="17713" h="12077" extrusionOk="0">
                  <a:moveTo>
                    <a:pt x="13210" y="1"/>
                  </a:moveTo>
                  <a:cubicBezTo>
                    <a:pt x="12576" y="334"/>
                    <a:pt x="12609" y="1368"/>
                    <a:pt x="12609" y="1368"/>
                  </a:cubicBezTo>
                  <a:cubicBezTo>
                    <a:pt x="12609" y="1368"/>
                    <a:pt x="12376" y="534"/>
                    <a:pt x="11942" y="368"/>
                  </a:cubicBezTo>
                  <a:cubicBezTo>
                    <a:pt x="11942" y="368"/>
                    <a:pt x="11608" y="735"/>
                    <a:pt x="11909" y="1602"/>
                  </a:cubicBezTo>
                  <a:cubicBezTo>
                    <a:pt x="11909" y="1602"/>
                    <a:pt x="11425" y="997"/>
                    <a:pt x="11033" y="997"/>
                  </a:cubicBezTo>
                  <a:cubicBezTo>
                    <a:pt x="11013" y="997"/>
                    <a:pt x="10994" y="998"/>
                    <a:pt x="10975" y="1001"/>
                  </a:cubicBezTo>
                  <a:cubicBezTo>
                    <a:pt x="10975" y="1001"/>
                    <a:pt x="10841" y="1402"/>
                    <a:pt x="11342" y="2036"/>
                  </a:cubicBezTo>
                  <a:cubicBezTo>
                    <a:pt x="11089" y="1859"/>
                    <a:pt x="10779" y="1778"/>
                    <a:pt x="10469" y="1778"/>
                  </a:cubicBezTo>
                  <a:cubicBezTo>
                    <a:pt x="10370" y="1778"/>
                    <a:pt x="10271" y="1786"/>
                    <a:pt x="10174" y="1802"/>
                  </a:cubicBezTo>
                  <a:cubicBezTo>
                    <a:pt x="10274" y="2202"/>
                    <a:pt x="10508" y="2536"/>
                    <a:pt x="10875" y="2703"/>
                  </a:cubicBezTo>
                  <a:cubicBezTo>
                    <a:pt x="10743" y="2663"/>
                    <a:pt x="10601" y="2645"/>
                    <a:pt x="10457" y="2645"/>
                  </a:cubicBezTo>
                  <a:cubicBezTo>
                    <a:pt x="10236" y="2645"/>
                    <a:pt x="10009" y="2689"/>
                    <a:pt x="9807" y="2769"/>
                  </a:cubicBezTo>
                  <a:cubicBezTo>
                    <a:pt x="9874" y="2903"/>
                    <a:pt x="9974" y="2970"/>
                    <a:pt x="10074" y="3070"/>
                  </a:cubicBezTo>
                  <a:cubicBezTo>
                    <a:pt x="9974" y="3170"/>
                    <a:pt x="9874" y="3303"/>
                    <a:pt x="9774" y="3437"/>
                  </a:cubicBezTo>
                  <a:lnTo>
                    <a:pt x="9740" y="3470"/>
                  </a:lnTo>
                  <a:lnTo>
                    <a:pt x="9740" y="3503"/>
                  </a:lnTo>
                  <a:cubicBezTo>
                    <a:pt x="9740" y="3503"/>
                    <a:pt x="9740" y="3537"/>
                    <a:pt x="9740" y="3537"/>
                  </a:cubicBezTo>
                  <a:lnTo>
                    <a:pt x="9640" y="3503"/>
                  </a:lnTo>
                  <a:cubicBezTo>
                    <a:pt x="9607" y="3170"/>
                    <a:pt x="9507" y="2836"/>
                    <a:pt x="9273" y="2569"/>
                  </a:cubicBezTo>
                  <a:cubicBezTo>
                    <a:pt x="8940" y="2803"/>
                    <a:pt x="8740" y="3203"/>
                    <a:pt x="8740" y="3603"/>
                  </a:cubicBezTo>
                  <a:lnTo>
                    <a:pt x="8606" y="3637"/>
                  </a:lnTo>
                  <a:lnTo>
                    <a:pt x="8573" y="3570"/>
                  </a:lnTo>
                  <a:cubicBezTo>
                    <a:pt x="8773" y="3336"/>
                    <a:pt x="8840" y="3003"/>
                    <a:pt x="8806" y="2703"/>
                  </a:cubicBezTo>
                  <a:cubicBezTo>
                    <a:pt x="8711" y="2661"/>
                    <a:pt x="8607" y="2644"/>
                    <a:pt x="8502" y="2644"/>
                  </a:cubicBezTo>
                  <a:cubicBezTo>
                    <a:pt x="8022" y="2644"/>
                    <a:pt x="7505" y="3003"/>
                    <a:pt x="7505" y="3003"/>
                  </a:cubicBezTo>
                  <a:cubicBezTo>
                    <a:pt x="7739" y="2636"/>
                    <a:pt x="7806" y="2169"/>
                    <a:pt x="7706" y="1735"/>
                  </a:cubicBezTo>
                  <a:cubicBezTo>
                    <a:pt x="7678" y="1733"/>
                    <a:pt x="7651" y="1732"/>
                    <a:pt x="7624" y="1732"/>
                  </a:cubicBezTo>
                  <a:cubicBezTo>
                    <a:pt x="6921" y="1732"/>
                    <a:pt x="6271" y="2536"/>
                    <a:pt x="6271" y="2536"/>
                  </a:cubicBezTo>
                  <a:cubicBezTo>
                    <a:pt x="6471" y="2136"/>
                    <a:pt x="6505" y="1669"/>
                    <a:pt x="6371" y="1268"/>
                  </a:cubicBezTo>
                  <a:lnTo>
                    <a:pt x="6371" y="1268"/>
                  </a:lnTo>
                  <a:cubicBezTo>
                    <a:pt x="5437" y="1435"/>
                    <a:pt x="5104" y="2636"/>
                    <a:pt x="5104" y="2636"/>
                  </a:cubicBezTo>
                  <a:cubicBezTo>
                    <a:pt x="5204" y="2069"/>
                    <a:pt x="5037" y="1502"/>
                    <a:pt x="4703" y="1035"/>
                  </a:cubicBezTo>
                  <a:cubicBezTo>
                    <a:pt x="3936" y="1468"/>
                    <a:pt x="3970" y="2736"/>
                    <a:pt x="3970" y="2736"/>
                  </a:cubicBezTo>
                  <a:cubicBezTo>
                    <a:pt x="3970" y="2736"/>
                    <a:pt x="3669" y="1702"/>
                    <a:pt x="3102" y="1502"/>
                  </a:cubicBezTo>
                  <a:cubicBezTo>
                    <a:pt x="3102" y="1502"/>
                    <a:pt x="2702" y="1935"/>
                    <a:pt x="3069" y="3036"/>
                  </a:cubicBezTo>
                  <a:cubicBezTo>
                    <a:pt x="3069" y="3036"/>
                    <a:pt x="2505" y="2294"/>
                    <a:pt x="1965" y="2294"/>
                  </a:cubicBezTo>
                  <a:cubicBezTo>
                    <a:pt x="1933" y="2294"/>
                    <a:pt x="1900" y="2297"/>
                    <a:pt x="1868" y="2302"/>
                  </a:cubicBezTo>
                  <a:cubicBezTo>
                    <a:pt x="1868" y="2302"/>
                    <a:pt x="1735" y="2803"/>
                    <a:pt x="2335" y="3603"/>
                  </a:cubicBezTo>
                  <a:cubicBezTo>
                    <a:pt x="2035" y="3378"/>
                    <a:pt x="1660" y="3266"/>
                    <a:pt x="1280" y="3266"/>
                  </a:cubicBezTo>
                  <a:cubicBezTo>
                    <a:pt x="1153" y="3266"/>
                    <a:pt x="1026" y="3278"/>
                    <a:pt x="901" y="3303"/>
                  </a:cubicBezTo>
                  <a:cubicBezTo>
                    <a:pt x="1001" y="3803"/>
                    <a:pt x="1334" y="4204"/>
                    <a:pt x="1801" y="4404"/>
                  </a:cubicBezTo>
                  <a:cubicBezTo>
                    <a:pt x="1634" y="4368"/>
                    <a:pt x="1462" y="4349"/>
                    <a:pt x="1292" y="4349"/>
                  </a:cubicBezTo>
                  <a:cubicBezTo>
                    <a:pt x="988" y="4349"/>
                    <a:pt x="690" y="4409"/>
                    <a:pt x="434" y="4537"/>
                  </a:cubicBezTo>
                  <a:cubicBezTo>
                    <a:pt x="667" y="4871"/>
                    <a:pt x="1001" y="5104"/>
                    <a:pt x="1401" y="5171"/>
                  </a:cubicBezTo>
                  <a:cubicBezTo>
                    <a:pt x="1353" y="5167"/>
                    <a:pt x="1305" y="5165"/>
                    <a:pt x="1256" y="5165"/>
                  </a:cubicBezTo>
                  <a:cubicBezTo>
                    <a:pt x="938" y="5165"/>
                    <a:pt x="623" y="5255"/>
                    <a:pt x="334" y="5371"/>
                  </a:cubicBezTo>
                  <a:cubicBezTo>
                    <a:pt x="567" y="5671"/>
                    <a:pt x="867" y="5838"/>
                    <a:pt x="1234" y="5905"/>
                  </a:cubicBezTo>
                  <a:cubicBezTo>
                    <a:pt x="1180" y="5901"/>
                    <a:pt x="1126" y="5899"/>
                    <a:pt x="1072" y="5899"/>
                  </a:cubicBezTo>
                  <a:cubicBezTo>
                    <a:pt x="693" y="5899"/>
                    <a:pt x="321" y="6001"/>
                    <a:pt x="0" y="6205"/>
                  </a:cubicBezTo>
                  <a:cubicBezTo>
                    <a:pt x="367" y="6872"/>
                    <a:pt x="1301" y="6939"/>
                    <a:pt x="1301" y="6939"/>
                  </a:cubicBezTo>
                  <a:cubicBezTo>
                    <a:pt x="267" y="7039"/>
                    <a:pt x="134" y="7506"/>
                    <a:pt x="134" y="7506"/>
                  </a:cubicBezTo>
                  <a:cubicBezTo>
                    <a:pt x="434" y="7840"/>
                    <a:pt x="867" y="8040"/>
                    <a:pt x="1301" y="8040"/>
                  </a:cubicBezTo>
                  <a:cubicBezTo>
                    <a:pt x="634" y="8340"/>
                    <a:pt x="567" y="8707"/>
                    <a:pt x="567" y="8707"/>
                  </a:cubicBezTo>
                  <a:lnTo>
                    <a:pt x="1134" y="9875"/>
                  </a:lnTo>
                  <a:cubicBezTo>
                    <a:pt x="1352" y="10067"/>
                    <a:pt x="1615" y="10126"/>
                    <a:pt x="1855" y="10126"/>
                  </a:cubicBezTo>
                  <a:cubicBezTo>
                    <a:pt x="2240" y="10126"/>
                    <a:pt x="2568" y="9975"/>
                    <a:pt x="2569" y="9975"/>
                  </a:cubicBezTo>
                  <a:lnTo>
                    <a:pt x="2569" y="9975"/>
                  </a:lnTo>
                  <a:cubicBezTo>
                    <a:pt x="2302" y="10208"/>
                    <a:pt x="2168" y="10575"/>
                    <a:pt x="2168" y="10909"/>
                  </a:cubicBezTo>
                  <a:cubicBezTo>
                    <a:pt x="2288" y="10965"/>
                    <a:pt x="2414" y="10987"/>
                    <a:pt x="2540" y="10987"/>
                  </a:cubicBezTo>
                  <a:cubicBezTo>
                    <a:pt x="3012" y="10987"/>
                    <a:pt x="3469" y="10675"/>
                    <a:pt x="3469" y="10675"/>
                  </a:cubicBezTo>
                  <a:lnTo>
                    <a:pt x="3469" y="10675"/>
                  </a:lnTo>
                  <a:cubicBezTo>
                    <a:pt x="3302" y="11075"/>
                    <a:pt x="3336" y="11542"/>
                    <a:pt x="3503" y="11909"/>
                  </a:cubicBezTo>
                  <a:cubicBezTo>
                    <a:pt x="4270" y="11809"/>
                    <a:pt x="4570" y="10809"/>
                    <a:pt x="4570" y="10809"/>
                  </a:cubicBezTo>
                  <a:lnTo>
                    <a:pt x="4570" y="10809"/>
                  </a:lnTo>
                  <a:cubicBezTo>
                    <a:pt x="4470" y="11209"/>
                    <a:pt x="4603" y="11676"/>
                    <a:pt x="4937" y="11976"/>
                  </a:cubicBezTo>
                  <a:cubicBezTo>
                    <a:pt x="5537" y="11876"/>
                    <a:pt x="5771" y="10942"/>
                    <a:pt x="5771" y="10942"/>
                  </a:cubicBezTo>
                  <a:cubicBezTo>
                    <a:pt x="5804" y="11376"/>
                    <a:pt x="6038" y="11776"/>
                    <a:pt x="6405" y="12076"/>
                  </a:cubicBezTo>
                  <a:cubicBezTo>
                    <a:pt x="7095" y="11637"/>
                    <a:pt x="7047" y="10696"/>
                    <a:pt x="7039" y="10586"/>
                  </a:cubicBezTo>
                  <a:lnTo>
                    <a:pt x="7039" y="10586"/>
                  </a:lnTo>
                  <a:cubicBezTo>
                    <a:pt x="7076" y="11015"/>
                    <a:pt x="7342" y="11411"/>
                    <a:pt x="7739" y="11609"/>
                  </a:cubicBezTo>
                  <a:cubicBezTo>
                    <a:pt x="8006" y="11276"/>
                    <a:pt x="8139" y="10842"/>
                    <a:pt x="8073" y="10408"/>
                  </a:cubicBezTo>
                  <a:lnTo>
                    <a:pt x="8239" y="10308"/>
                  </a:lnTo>
                  <a:lnTo>
                    <a:pt x="8273" y="10375"/>
                  </a:lnTo>
                  <a:cubicBezTo>
                    <a:pt x="8206" y="10675"/>
                    <a:pt x="8239" y="10975"/>
                    <a:pt x="8373" y="11242"/>
                  </a:cubicBezTo>
                  <a:cubicBezTo>
                    <a:pt x="8640" y="11175"/>
                    <a:pt x="8873" y="11009"/>
                    <a:pt x="9007" y="10742"/>
                  </a:cubicBezTo>
                  <a:cubicBezTo>
                    <a:pt x="9073" y="10775"/>
                    <a:pt x="9140" y="10775"/>
                    <a:pt x="9207" y="10775"/>
                  </a:cubicBezTo>
                  <a:cubicBezTo>
                    <a:pt x="9240" y="10975"/>
                    <a:pt x="9340" y="11142"/>
                    <a:pt x="9474" y="11276"/>
                  </a:cubicBezTo>
                  <a:cubicBezTo>
                    <a:pt x="9974" y="11209"/>
                    <a:pt x="10141" y="10475"/>
                    <a:pt x="10141" y="10475"/>
                  </a:cubicBezTo>
                  <a:cubicBezTo>
                    <a:pt x="10174" y="10842"/>
                    <a:pt x="10374" y="11142"/>
                    <a:pt x="10641" y="11376"/>
                  </a:cubicBezTo>
                  <a:cubicBezTo>
                    <a:pt x="10841" y="11242"/>
                    <a:pt x="11008" y="11042"/>
                    <a:pt x="11075" y="10809"/>
                  </a:cubicBezTo>
                  <a:cubicBezTo>
                    <a:pt x="11141" y="10742"/>
                    <a:pt x="11241" y="10708"/>
                    <a:pt x="11342" y="10642"/>
                  </a:cubicBezTo>
                  <a:lnTo>
                    <a:pt x="11342" y="10642"/>
                  </a:lnTo>
                  <a:cubicBezTo>
                    <a:pt x="11208" y="10975"/>
                    <a:pt x="11241" y="11309"/>
                    <a:pt x="11375" y="11609"/>
                  </a:cubicBezTo>
                  <a:cubicBezTo>
                    <a:pt x="11975" y="11542"/>
                    <a:pt x="12208" y="10710"/>
                    <a:pt x="12209" y="10708"/>
                  </a:cubicBezTo>
                  <a:lnTo>
                    <a:pt x="12209" y="10708"/>
                  </a:lnTo>
                  <a:cubicBezTo>
                    <a:pt x="12109" y="11075"/>
                    <a:pt x="12209" y="11409"/>
                    <a:pt x="12476" y="11642"/>
                  </a:cubicBezTo>
                  <a:cubicBezTo>
                    <a:pt x="12943" y="11576"/>
                    <a:pt x="13143" y="10809"/>
                    <a:pt x="13143" y="10809"/>
                  </a:cubicBezTo>
                  <a:cubicBezTo>
                    <a:pt x="13176" y="11175"/>
                    <a:pt x="13376" y="11509"/>
                    <a:pt x="13643" y="11709"/>
                  </a:cubicBezTo>
                  <a:cubicBezTo>
                    <a:pt x="14010" y="11442"/>
                    <a:pt x="14177" y="10975"/>
                    <a:pt x="14144" y="10508"/>
                  </a:cubicBezTo>
                  <a:lnTo>
                    <a:pt x="14144" y="10508"/>
                  </a:lnTo>
                  <a:cubicBezTo>
                    <a:pt x="14177" y="10875"/>
                    <a:pt x="14410" y="11175"/>
                    <a:pt x="14711" y="11342"/>
                  </a:cubicBezTo>
                  <a:cubicBezTo>
                    <a:pt x="15011" y="10975"/>
                    <a:pt x="15078" y="10508"/>
                    <a:pt x="14911" y="10075"/>
                  </a:cubicBezTo>
                  <a:lnTo>
                    <a:pt x="14911" y="10075"/>
                  </a:lnTo>
                  <a:cubicBezTo>
                    <a:pt x="15111" y="10408"/>
                    <a:pt x="15444" y="10642"/>
                    <a:pt x="15878" y="10675"/>
                  </a:cubicBezTo>
                  <a:cubicBezTo>
                    <a:pt x="15978" y="10175"/>
                    <a:pt x="15845" y="9641"/>
                    <a:pt x="15511" y="9241"/>
                  </a:cubicBezTo>
                  <a:lnTo>
                    <a:pt x="15511" y="9241"/>
                  </a:lnTo>
                  <a:cubicBezTo>
                    <a:pt x="15664" y="9394"/>
                    <a:pt x="15874" y="9461"/>
                    <a:pt x="16085" y="9461"/>
                  </a:cubicBezTo>
                  <a:cubicBezTo>
                    <a:pt x="16197" y="9461"/>
                    <a:pt x="16308" y="9442"/>
                    <a:pt x="16412" y="9408"/>
                  </a:cubicBezTo>
                  <a:cubicBezTo>
                    <a:pt x="16378" y="9041"/>
                    <a:pt x="16178" y="8740"/>
                    <a:pt x="15911" y="8507"/>
                  </a:cubicBezTo>
                  <a:lnTo>
                    <a:pt x="15911" y="8507"/>
                  </a:lnTo>
                  <a:cubicBezTo>
                    <a:pt x="16045" y="8557"/>
                    <a:pt x="16187" y="8582"/>
                    <a:pt x="16328" y="8582"/>
                  </a:cubicBezTo>
                  <a:cubicBezTo>
                    <a:pt x="16470" y="8582"/>
                    <a:pt x="16612" y="8557"/>
                    <a:pt x="16745" y="8507"/>
                  </a:cubicBezTo>
                  <a:lnTo>
                    <a:pt x="16745" y="7740"/>
                  </a:lnTo>
                  <a:lnTo>
                    <a:pt x="16745" y="7606"/>
                  </a:lnTo>
                  <a:cubicBezTo>
                    <a:pt x="16779" y="7606"/>
                    <a:pt x="16812" y="7573"/>
                    <a:pt x="16845" y="7539"/>
                  </a:cubicBezTo>
                  <a:cubicBezTo>
                    <a:pt x="16812" y="7473"/>
                    <a:pt x="16812" y="7406"/>
                    <a:pt x="16779" y="7306"/>
                  </a:cubicBezTo>
                  <a:cubicBezTo>
                    <a:pt x="16745" y="7039"/>
                    <a:pt x="16645" y="6772"/>
                    <a:pt x="16512" y="6539"/>
                  </a:cubicBezTo>
                  <a:cubicBezTo>
                    <a:pt x="16545" y="6505"/>
                    <a:pt x="16579" y="6472"/>
                    <a:pt x="16612" y="6439"/>
                  </a:cubicBezTo>
                  <a:cubicBezTo>
                    <a:pt x="16712" y="6489"/>
                    <a:pt x="16829" y="6514"/>
                    <a:pt x="16946" y="6514"/>
                  </a:cubicBezTo>
                  <a:cubicBezTo>
                    <a:pt x="17062" y="6514"/>
                    <a:pt x="17179" y="6489"/>
                    <a:pt x="17279" y="6439"/>
                  </a:cubicBezTo>
                  <a:cubicBezTo>
                    <a:pt x="17246" y="6105"/>
                    <a:pt x="17046" y="5772"/>
                    <a:pt x="16779" y="5538"/>
                  </a:cubicBezTo>
                  <a:lnTo>
                    <a:pt x="16779" y="5538"/>
                  </a:lnTo>
                  <a:cubicBezTo>
                    <a:pt x="16912" y="5605"/>
                    <a:pt x="17054" y="5638"/>
                    <a:pt x="17196" y="5638"/>
                  </a:cubicBezTo>
                  <a:cubicBezTo>
                    <a:pt x="17338" y="5638"/>
                    <a:pt x="17479" y="5605"/>
                    <a:pt x="17613" y="5538"/>
                  </a:cubicBezTo>
                  <a:cubicBezTo>
                    <a:pt x="17613" y="5138"/>
                    <a:pt x="16946" y="4704"/>
                    <a:pt x="16946" y="4704"/>
                  </a:cubicBezTo>
                  <a:lnTo>
                    <a:pt x="16946" y="4704"/>
                  </a:lnTo>
                  <a:cubicBezTo>
                    <a:pt x="17046" y="4742"/>
                    <a:pt x="17146" y="4760"/>
                    <a:pt x="17244" y="4760"/>
                  </a:cubicBezTo>
                  <a:cubicBezTo>
                    <a:pt x="17408" y="4760"/>
                    <a:pt x="17567" y="4708"/>
                    <a:pt x="17713" y="4604"/>
                  </a:cubicBezTo>
                  <a:cubicBezTo>
                    <a:pt x="17613" y="4204"/>
                    <a:pt x="17312" y="3870"/>
                    <a:pt x="16912" y="3737"/>
                  </a:cubicBezTo>
                  <a:cubicBezTo>
                    <a:pt x="17212" y="3737"/>
                    <a:pt x="17479" y="3570"/>
                    <a:pt x="17613" y="3336"/>
                  </a:cubicBezTo>
                  <a:cubicBezTo>
                    <a:pt x="17479" y="2869"/>
                    <a:pt x="16679" y="2869"/>
                    <a:pt x="16679" y="2869"/>
                  </a:cubicBezTo>
                  <a:cubicBezTo>
                    <a:pt x="16979" y="2703"/>
                    <a:pt x="17212" y="2402"/>
                    <a:pt x="17279" y="2069"/>
                  </a:cubicBezTo>
                  <a:cubicBezTo>
                    <a:pt x="17112" y="1999"/>
                    <a:pt x="16940" y="1965"/>
                    <a:pt x="16771" y="1965"/>
                  </a:cubicBezTo>
                  <a:cubicBezTo>
                    <a:pt x="16535" y="1965"/>
                    <a:pt x="16306" y="2033"/>
                    <a:pt x="16112" y="2169"/>
                  </a:cubicBezTo>
                  <a:cubicBezTo>
                    <a:pt x="16345" y="1969"/>
                    <a:pt x="16445" y="1635"/>
                    <a:pt x="16412" y="1335"/>
                  </a:cubicBezTo>
                  <a:cubicBezTo>
                    <a:pt x="16331" y="1298"/>
                    <a:pt x="16243" y="1282"/>
                    <a:pt x="16155" y="1282"/>
                  </a:cubicBezTo>
                  <a:cubicBezTo>
                    <a:pt x="15774" y="1282"/>
                    <a:pt x="15378" y="1569"/>
                    <a:pt x="15378" y="1569"/>
                  </a:cubicBezTo>
                  <a:cubicBezTo>
                    <a:pt x="15578" y="1268"/>
                    <a:pt x="15611" y="901"/>
                    <a:pt x="15545" y="568"/>
                  </a:cubicBezTo>
                  <a:cubicBezTo>
                    <a:pt x="15530" y="567"/>
                    <a:pt x="15515" y="567"/>
                    <a:pt x="15501" y="567"/>
                  </a:cubicBezTo>
                  <a:cubicBezTo>
                    <a:pt x="14918" y="567"/>
                    <a:pt x="14410" y="1202"/>
                    <a:pt x="14410" y="1202"/>
                  </a:cubicBezTo>
                  <a:cubicBezTo>
                    <a:pt x="14544" y="868"/>
                    <a:pt x="14577" y="534"/>
                    <a:pt x="14477" y="201"/>
                  </a:cubicBezTo>
                  <a:lnTo>
                    <a:pt x="1321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6"/>
            <p:cNvSpPr/>
            <p:nvPr/>
          </p:nvSpPr>
          <p:spPr>
            <a:xfrm>
              <a:off x="5092445" y="2275252"/>
              <a:ext cx="171443" cy="390003"/>
            </a:xfrm>
            <a:custGeom>
              <a:avLst/>
              <a:gdLst/>
              <a:ahLst/>
              <a:cxnLst/>
              <a:rect l="l" t="t" r="r" b="b"/>
              <a:pathLst>
                <a:path w="9708" h="22084" extrusionOk="0">
                  <a:moveTo>
                    <a:pt x="6505" y="1"/>
                  </a:moveTo>
                  <a:lnTo>
                    <a:pt x="6238" y="34"/>
                  </a:lnTo>
                  <a:cubicBezTo>
                    <a:pt x="6438" y="568"/>
                    <a:pt x="6872" y="2069"/>
                    <a:pt x="6805" y="2603"/>
                  </a:cubicBezTo>
                  <a:cubicBezTo>
                    <a:pt x="6772" y="3103"/>
                    <a:pt x="5371" y="6806"/>
                    <a:pt x="5371" y="6806"/>
                  </a:cubicBezTo>
                  <a:cubicBezTo>
                    <a:pt x="5371" y="6806"/>
                    <a:pt x="3736" y="4671"/>
                    <a:pt x="3369" y="3837"/>
                  </a:cubicBezTo>
                  <a:cubicBezTo>
                    <a:pt x="2969" y="2636"/>
                    <a:pt x="2636" y="1435"/>
                    <a:pt x="2435" y="201"/>
                  </a:cubicBezTo>
                  <a:lnTo>
                    <a:pt x="2169" y="234"/>
                  </a:lnTo>
                  <a:lnTo>
                    <a:pt x="2669" y="3470"/>
                  </a:lnTo>
                  <a:lnTo>
                    <a:pt x="301" y="1102"/>
                  </a:lnTo>
                  <a:lnTo>
                    <a:pt x="0" y="1135"/>
                  </a:lnTo>
                  <a:lnTo>
                    <a:pt x="2702" y="4371"/>
                  </a:lnTo>
                  <a:cubicBezTo>
                    <a:pt x="2702" y="4371"/>
                    <a:pt x="4070" y="6739"/>
                    <a:pt x="4303" y="7640"/>
                  </a:cubicBezTo>
                  <a:cubicBezTo>
                    <a:pt x="5204" y="11142"/>
                    <a:pt x="5004" y="22083"/>
                    <a:pt x="5004" y="22083"/>
                  </a:cubicBezTo>
                  <a:lnTo>
                    <a:pt x="8406" y="21783"/>
                  </a:lnTo>
                  <a:cubicBezTo>
                    <a:pt x="8406" y="21783"/>
                    <a:pt x="4937" y="7406"/>
                    <a:pt x="7739" y="2703"/>
                  </a:cubicBezTo>
                  <a:cubicBezTo>
                    <a:pt x="8273" y="1836"/>
                    <a:pt x="8940" y="1068"/>
                    <a:pt x="9707" y="468"/>
                  </a:cubicBezTo>
                  <a:lnTo>
                    <a:pt x="9340" y="368"/>
                  </a:lnTo>
                  <a:lnTo>
                    <a:pt x="7339" y="2303"/>
                  </a:lnTo>
                  <a:lnTo>
                    <a:pt x="650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6"/>
            <p:cNvSpPr/>
            <p:nvPr/>
          </p:nvSpPr>
          <p:spPr>
            <a:xfrm>
              <a:off x="5092445" y="2275252"/>
              <a:ext cx="172026" cy="390003"/>
            </a:xfrm>
            <a:custGeom>
              <a:avLst/>
              <a:gdLst/>
              <a:ahLst/>
              <a:cxnLst/>
              <a:rect l="l" t="t" r="r" b="b"/>
              <a:pathLst>
                <a:path w="9741" h="22084" fill="none" extrusionOk="0">
                  <a:moveTo>
                    <a:pt x="5004" y="22083"/>
                  </a:moveTo>
                  <a:cubicBezTo>
                    <a:pt x="5004" y="22083"/>
                    <a:pt x="5204" y="11142"/>
                    <a:pt x="4303" y="7640"/>
                  </a:cubicBezTo>
                  <a:cubicBezTo>
                    <a:pt x="4070" y="6739"/>
                    <a:pt x="2702" y="4371"/>
                    <a:pt x="2702" y="4371"/>
                  </a:cubicBezTo>
                  <a:lnTo>
                    <a:pt x="0" y="1135"/>
                  </a:lnTo>
                  <a:lnTo>
                    <a:pt x="301" y="1102"/>
                  </a:lnTo>
                  <a:lnTo>
                    <a:pt x="2669" y="3470"/>
                  </a:lnTo>
                  <a:lnTo>
                    <a:pt x="2169" y="234"/>
                  </a:lnTo>
                  <a:lnTo>
                    <a:pt x="2435" y="201"/>
                  </a:lnTo>
                  <a:cubicBezTo>
                    <a:pt x="2636" y="1435"/>
                    <a:pt x="2969" y="2670"/>
                    <a:pt x="3369" y="3837"/>
                  </a:cubicBezTo>
                  <a:cubicBezTo>
                    <a:pt x="3736" y="4671"/>
                    <a:pt x="5371" y="6806"/>
                    <a:pt x="5371" y="6806"/>
                  </a:cubicBezTo>
                  <a:cubicBezTo>
                    <a:pt x="5371" y="6806"/>
                    <a:pt x="6772" y="3103"/>
                    <a:pt x="6805" y="2603"/>
                  </a:cubicBezTo>
                  <a:cubicBezTo>
                    <a:pt x="6872" y="2103"/>
                    <a:pt x="6438" y="568"/>
                    <a:pt x="6238" y="34"/>
                  </a:cubicBezTo>
                  <a:lnTo>
                    <a:pt x="6505" y="1"/>
                  </a:lnTo>
                  <a:lnTo>
                    <a:pt x="7339" y="2303"/>
                  </a:lnTo>
                  <a:lnTo>
                    <a:pt x="9340" y="401"/>
                  </a:lnTo>
                  <a:lnTo>
                    <a:pt x="9741" y="468"/>
                  </a:lnTo>
                  <a:cubicBezTo>
                    <a:pt x="8973" y="1102"/>
                    <a:pt x="8273" y="1836"/>
                    <a:pt x="7739" y="2703"/>
                  </a:cubicBezTo>
                  <a:cubicBezTo>
                    <a:pt x="4971" y="7440"/>
                    <a:pt x="8406" y="21783"/>
                    <a:pt x="8406" y="21783"/>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6"/>
            <p:cNvSpPr/>
            <p:nvPr/>
          </p:nvSpPr>
          <p:spPr>
            <a:xfrm>
              <a:off x="5429992" y="2499618"/>
              <a:ext cx="330489" cy="796660"/>
            </a:xfrm>
            <a:custGeom>
              <a:avLst/>
              <a:gdLst/>
              <a:ahLst/>
              <a:cxnLst/>
              <a:rect l="l" t="t" r="r" b="b"/>
              <a:pathLst>
                <a:path w="18714" h="45111" extrusionOk="0">
                  <a:moveTo>
                    <a:pt x="9966" y="1"/>
                  </a:moveTo>
                  <a:cubicBezTo>
                    <a:pt x="7754" y="1"/>
                    <a:pt x="5684" y="476"/>
                    <a:pt x="4870" y="1439"/>
                  </a:cubicBezTo>
                  <a:cubicBezTo>
                    <a:pt x="2902" y="3941"/>
                    <a:pt x="2368" y="7310"/>
                    <a:pt x="3436" y="10312"/>
                  </a:cubicBezTo>
                  <a:cubicBezTo>
                    <a:pt x="5371" y="15716"/>
                    <a:pt x="3703" y="14749"/>
                    <a:pt x="1067" y="25523"/>
                  </a:cubicBezTo>
                  <a:cubicBezTo>
                    <a:pt x="0" y="29893"/>
                    <a:pt x="234" y="40768"/>
                    <a:pt x="300" y="44570"/>
                  </a:cubicBezTo>
                  <a:cubicBezTo>
                    <a:pt x="280" y="44570"/>
                    <a:pt x="2398" y="45111"/>
                    <a:pt x="6489" y="45111"/>
                  </a:cubicBezTo>
                  <a:cubicBezTo>
                    <a:pt x="9139" y="45111"/>
                    <a:pt x="12617" y="44884"/>
                    <a:pt x="16879" y="44137"/>
                  </a:cubicBezTo>
                  <a:cubicBezTo>
                    <a:pt x="16112" y="39734"/>
                    <a:pt x="16078" y="35230"/>
                    <a:pt x="16779" y="30794"/>
                  </a:cubicBezTo>
                  <a:cubicBezTo>
                    <a:pt x="17679" y="25156"/>
                    <a:pt x="16512" y="22688"/>
                    <a:pt x="14711" y="18051"/>
                  </a:cubicBezTo>
                  <a:cubicBezTo>
                    <a:pt x="12909" y="13381"/>
                    <a:pt x="18713" y="3307"/>
                    <a:pt x="15945" y="1439"/>
                  </a:cubicBezTo>
                  <a:cubicBezTo>
                    <a:pt x="14571" y="485"/>
                    <a:pt x="12197" y="1"/>
                    <a:pt x="9966" y="1"/>
                  </a:cubicBezTo>
                  <a:close/>
                </a:path>
              </a:pathLst>
            </a:cu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6"/>
            <p:cNvSpPr/>
            <p:nvPr/>
          </p:nvSpPr>
          <p:spPr>
            <a:xfrm>
              <a:off x="5429992" y="2490859"/>
              <a:ext cx="330489" cy="821808"/>
            </a:xfrm>
            <a:custGeom>
              <a:avLst/>
              <a:gdLst/>
              <a:ahLst/>
              <a:cxnLst/>
              <a:rect l="l" t="t" r="r" b="b"/>
              <a:pathLst>
                <a:path w="18714" h="46535" fill="none" extrusionOk="0">
                  <a:moveTo>
                    <a:pt x="16879" y="44633"/>
                  </a:moveTo>
                  <a:cubicBezTo>
                    <a:pt x="16112" y="40230"/>
                    <a:pt x="16078" y="35726"/>
                    <a:pt x="16779" y="31290"/>
                  </a:cubicBezTo>
                  <a:cubicBezTo>
                    <a:pt x="17679" y="25652"/>
                    <a:pt x="16512" y="23184"/>
                    <a:pt x="14711" y="18547"/>
                  </a:cubicBezTo>
                  <a:cubicBezTo>
                    <a:pt x="12909" y="13877"/>
                    <a:pt x="18713" y="3803"/>
                    <a:pt x="15945" y="1935"/>
                  </a:cubicBezTo>
                  <a:cubicBezTo>
                    <a:pt x="13209" y="34"/>
                    <a:pt x="6505" y="1"/>
                    <a:pt x="4870" y="1935"/>
                  </a:cubicBezTo>
                  <a:cubicBezTo>
                    <a:pt x="2902" y="4437"/>
                    <a:pt x="2368" y="7806"/>
                    <a:pt x="3436" y="10808"/>
                  </a:cubicBezTo>
                  <a:cubicBezTo>
                    <a:pt x="5371" y="16212"/>
                    <a:pt x="3703" y="15245"/>
                    <a:pt x="1067" y="26019"/>
                  </a:cubicBezTo>
                  <a:cubicBezTo>
                    <a:pt x="0" y="30389"/>
                    <a:pt x="234" y="41264"/>
                    <a:pt x="300" y="45066"/>
                  </a:cubicBezTo>
                  <a:cubicBezTo>
                    <a:pt x="267" y="45066"/>
                    <a:pt x="6038" y="46534"/>
                    <a:pt x="16879" y="44633"/>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6"/>
            <p:cNvSpPr/>
            <p:nvPr/>
          </p:nvSpPr>
          <p:spPr>
            <a:xfrm>
              <a:off x="5533072" y="2437261"/>
              <a:ext cx="111364" cy="119629"/>
            </a:xfrm>
            <a:custGeom>
              <a:avLst/>
              <a:gdLst/>
              <a:ahLst/>
              <a:cxnLst/>
              <a:rect l="l" t="t" r="r" b="b"/>
              <a:pathLst>
                <a:path w="6306" h="6774" extrusionOk="0">
                  <a:moveTo>
                    <a:pt x="4704" y="0"/>
                  </a:moveTo>
                  <a:cubicBezTo>
                    <a:pt x="4704" y="0"/>
                    <a:pt x="1335" y="167"/>
                    <a:pt x="1468" y="1535"/>
                  </a:cubicBezTo>
                  <a:cubicBezTo>
                    <a:pt x="1535" y="2302"/>
                    <a:pt x="1435" y="3102"/>
                    <a:pt x="1201" y="3870"/>
                  </a:cubicBezTo>
                  <a:cubicBezTo>
                    <a:pt x="1035" y="3903"/>
                    <a:pt x="868" y="3936"/>
                    <a:pt x="734" y="4003"/>
                  </a:cubicBezTo>
                  <a:cubicBezTo>
                    <a:pt x="401" y="4870"/>
                    <a:pt x="1" y="6705"/>
                    <a:pt x="1902" y="6772"/>
                  </a:cubicBezTo>
                  <a:cubicBezTo>
                    <a:pt x="1932" y="6773"/>
                    <a:pt x="1961" y="6773"/>
                    <a:pt x="1990" y="6773"/>
                  </a:cubicBezTo>
                  <a:cubicBezTo>
                    <a:pt x="4098" y="6773"/>
                    <a:pt x="5088" y="4427"/>
                    <a:pt x="6305" y="3703"/>
                  </a:cubicBezTo>
                  <a:cubicBezTo>
                    <a:pt x="6005" y="3636"/>
                    <a:pt x="5671" y="3636"/>
                    <a:pt x="5371" y="3603"/>
                  </a:cubicBezTo>
                  <a:cubicBezTo>
                    <a:pt x="4537" y="2235"/>
                    <a:pt x="4704" y="0"/>
                    <a:pt x="4704" y="0"/>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6"/>
            <p:cNvSpPr/>
            <p:nvPr/>
          </p:nvSpPr>
          <p:spPr>
            <a:xfrm>
              <a:off x="5556047" y="2437261"/>
              <a:ext cx="60097" cy="50313"/>
            </a:xfrm>
            <a:custGeom>
              <a:avLst/>
              <a:gdLst/>
              <a:ahLst/>
              <a:cxnLst/>
              <a:rect l="l" t="t" r="r" b="b"/>
              <a:pathLst>
                <a:path w="3403" h="2849" extrusionOk="0">
                  <a:moveTo>
                    <a:pt x="3403" y="0"/>
                  </a:moveTo>
                  <a:cubicBezTo>
                    <a:pt x="3403" y="0"/>
                    <a:pt x="0" y="167"/>
                    <a:pt x="167" y="1535"/>
                  </a:cubicBezTo>
                  <a:cubicBezTo>
                    <a:pt x="201" y="1935"/>
                    <a:pt x="201" y="2335"/>
                    <a:pt x="134" y="2736"/>
                  </a:cubicBezTo>
                  <a:cubicBezTo>
                    <a:pt x="334" y="2811"/>
                    <a:pt x="553" y="2848"/>
                    <a:pt x="762" y="2848"/>
                  </a:cubicBezTo>
                  <a:cubicBezTo>
                    <a:pt x="832" y="2848"/>
                    <a:pt x="901" y="2844"/>
                    <a:pt x="968" y="2836"/>
                  </a:cubicBezTo>
                  <a:cubicBezTo>
                    <a:pt x="1768" y="2802"/>
                    <a:pt x="3403" y="467"/>
                    <a:pt x="3403" y="467"/>
                  </a:cubicBezTo>
                  <a:lnTo>
                    <a:pt x="3403" y="0"/>
                  </a:lnTo>
                  <a:close/>
                </a:path>
              </a:pathLst>
            </a:custGeom>
            <a:solidFill>
              <a:schemeClr val="dk1"/>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26"/>
            <p:cNvSpPr/>
            <p:nvPr/>
          </p:nvSpPr>
          <p:spPr>
            <a:xfrm>
              <a:off x="5508225" y="2335506"/>
              <a:ext cx="38923" cy="56406"/>
            </a:xfrm>
            <a:custGeom>
              <a:avLst/>
              <a:gdLst/>
              <a:ahLst/>
              <a:cxnLst/>
              <a:rect l="l" t="t" r="r" b="b"/>
              <a:pathLst>
                <a:path w="2204" h="3194" extrusionOk="0">
                  <a:moveTo>
                    <a:pt x="1175" y="1"/>
                  </a:moveTo>
                  <a:cubicBezTo>
                    <a:pt x="600" y="1"/>
                    <a:pt x="0" y="546"/>
                    <a:pt x="140" y="1593"/>
                  </a:cubicBezTo>
                  <a:cubicBezTo>
                    <a:pt x="240" y="2293"/>
                    <a:pt x="640" y="2860"/>
                    <a:pt x="1241" y="3194"/>
                  </a:cubicBezTo>
                  <a:cubicBezTo>
                    <a:pt x="1674" y="2660"/>
                    <a:pt x="1975" y="2060"/>
                    <a:pt x="2108" y="1392"/>
                  </a:cubicBezTo>
                  <a:cubicBezTo>
                    <a:pt x="2204" y="454"/>
                    <a:pt x="1700" y="1"/>
                    <a:pt x="1175"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6"/>
            <p:cNvSpPr/>
            <p:nvPr/>
          </p:nvSpPr>
          <p:spPr>
            <a:xfrm>
              <a:off x="5501267" y="2309423"/>
              <a:ext cx="138313" cy="168159"/>
            </a:xfrm>
            <a:custGeom>
              <a:avLst/>
              <a:gdLst/>
              <a:ahLst/>
              <a:cxnLst/>
              <a:rect l="l" t="t" r="r" b="b"/>
              <a:pathLst>
                <a:path w="7832" h="9522" extrusionOk="0">
                  <a:moveTo>
                    <a:pt x="3603" y="1"/>
                  </a:moveTo>
                  <a:cubicBezTo>
                    <a:pt x="2635" y="601"/>
                    <a:pt x="1935" y="1569"/>
                    <a:pt x="1668" y="2669"/>
                  </a:cubicBezTo>
                  <a:cubicBezTo>
                    <a:pt x="1201" y="4504"/>
                    <a:pt x="0" y="4304"/>
                    <a:pt x="534" y="7106"/>
                  </a:cubicBezTo>
                  <a:cubicBezTo>
                    <a:pt x="863" y="8833"/>
                    <a:pt x="1179" y="9521"/>
                    <a:pt x="2100" y="9521"/>
                  </a:cubicBezTo>
                  <a:cubicBezTo>
                    <a:pt x="2673" y="9521"/>
                    <a:pt x="3480" y="9255"/>
                    <a:pt x="4670" y="8807"/>
                  </a:cubicBezTo>
                  <a:cubicBezTo>
                    <a:pt x="5137" y="8540"/>
                    <a:pt x="5571" y="8173"/>
                    <a:pt x="5938" y="7773"/>
                  </a:cubicBezTo>
                  <a:cubicBezTo>
                    <a:pt x="5938" y="7773"/>
                    <a:pt x="6088" y="7895"/>
                    <a:pt x="6349" y="7895"/>
                  </a:cubicBezTo>
                  <a:cubicBezTo>
                    <a:pt x="6579" y="7895"/>
                    <a:pt x="6896" y="7799"/>
                    <a:pt x="7272" y="7439"/>
                  </a:cubicBezTo>
                  <a:cubicBezTo>
                    <a:pt x="7832" y="6880"/>
                    <a:pt x="7638" y="6262"/>
                    <a:pt x="6717" y="6262"/>
                  </a:cubicBezTo>
                  <a:cubicBezTo>
                    <a:pt x="6650" y="6262"/>
                    <a:pt x="6579" y="6265"/>
                    <a:pt x="6505" y="6272"/>
                  </a:cubicBezTo>
                  <a:lnTo>
                    <a:pt x="7739" y="3203"/>
                  </a:lnTo>
                  <a:lnTo>
                    <a:pt x="6171" y="534"/>
                  </a:lnTo>
                  <a:lnTo>
                    <a:pt x="3603" y="1"/>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6"/>
            <p:cNvSpPr/>
            <p:nvPr/>
          </p:nvSpPr>
          <p:spPr>
            <a:xfrm>
              <a:off x="5523059" y="2386596"/>
              <a:ext cx="17695" cy="29475"/>
            </a:xfrm>
            <a:custGeom>
              <a:avLst/>
              <a:gdLst/>
              <a:ahLst/>
              <a:cxnLst/>
              <a:rect l="l" t="t" r="r" b="b"/>
              <a:pathLst>
                <a:path w="1002" h="1669" fill="none" extrusionOk="0">
                  <a:moveTo>
                    <a:pt x="1001" y="1"/>
                  </a:moveTo>
                  <a:cubicBezTo>
                    <a:pt x="801" y="334"/>
                    <a:pt x="534" y="634"/>
                    <a:pt x="167" y="834"/>
                  </a:cubicBezTo>
                  <a:cubicBezTo>
                    <a:pt x="67" y="868"/>
                    <a:pt x="0" y="1001"/>
                    <a:pt x="67" y="1101"/>
                  </a:cubicBezTo>
                  <a:cubicBezTo>
                    <a:pt x="167" y="1268"/>
                    <a:pt x="234" y="1468"/>
                    <a:pt x="267" y="1668"/>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6"/>
            <p:cNvSpPr/>
            <p:nvPr/>
          </p:nvSpPr>
          <p:spPr>
            <a:xfrm>
              <a:off x="5524242" y="2430780"/>
              <a:ext cx="25925" cy="10031"/>
            </a:xfrm>
            <a:custGeom>
              <a:avLst/>
              <a:gdLst/>
              <a:ahLst/>
              <a:cxnLst/>
              <a:rect l="l" t="t" r="r" b="b"/>
              <a:pathLst>
                <a:path w="1468" h="568" fill="none" extrusionOk="0">
                  <a:moveTo>
                    <a:pt x="0" y="0"/>
                  </a:moveTo>
                  <a:cubicBezTo>
                    <a:pt x="367" y="401"/>
                    <a:pt x="968" y="567"/>
                    <a:pt x="1468" y="367"/>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6"/>
            <p:cNvSpPr/>
            <p:nvPr/>
          </p:nvSpPr>
          <p:spPr>
            <a:xfrm>
              <a:off x="5532489" y="2354791"/>
              <a:ext cx="10031" cy="14146"/>
            </a:xfrm>
            <a:custGeom>
              <a:avLst/>
              <a:gdLst/>
              <a:ahLst/>
              <a:cxnLst/>
              <a:rect l="l" t="t" r="r" b="b"/>
              <a:pathLst>
                <a:path w="568" h="801" fill="none" extrusionOk="0">
                  <a:moveTo>
                    <a:pt x="0" y="200"/>
                  </a:moveTo>
                  <a:cubicBezTo>
                    <a:pt x="0" y="200"/>
                    <a:pt x="501" y="0"/>
                    <a:pt x="567" y="801"/>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6"/>
            <p:cNvSpPr/>
            <p:nvPr/>
          </p:nvSpPr>
          <p:spPr>
            <a:xfrm>
              <a:off x="5560162" y="2366570"/>
              <a:ext cx="20645" cy="16512"/>
            </a:xfrm>
            <a:custGeom>
              <a:avLst/>
              <a:gdLst/>
              <a:ahLst/>
              <a:cxnLst/>
              <a:rect l="l" t="t" r="r" b="b"/>
              <a:pathLst>
                <a:path w="1169" h="935" fill="none" extrusionOk="0">
                  <a:moveTo>
                    <a:pt x="1" y="167"/>
                  </a:moveTo>
                  <a:cubicBezTo>
                    <a:pt x="535" y="0"/>
                    <a:pt x="1102" y="367"/>
                    <a:pt x="1168" y="934"/>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6"/>
            <p:cNvSpPr/>
            <p:nvPr/>
          </p:nvSpPr>
          <p:spPr>
            <a:xfrm>
              <a:off x="5555464" y="2386225"/>
              <a:ext cx="9430" cy="11691"/>
            </a:xfrm>
            <a:custGeom>
              <a:avLst/>
              <a:gdLst/>
              <a:ahLst/>
              <a:cxnLst/>
              <a:rect l="l" t="t" r="r" b="b"/>
              <a:pathLst>
                <a:path w="534" h="662" extrusionOk="0">
                  <a:moveTo>
                    <a:pt x="329" y="1"/>
                  </a:moveTo>
                  <a:cubicBezTo>
                    <a:pt x="234" y="1"/>
                    <a:pt x="119" y="91"/>
                    <a:pt x="67" y="222"/>
                  </a:cubicBezTo>
                  <a:cubicBezTo>
                    <a:pt x="0" y="422"/>
                    <a:pt x="0" y="589"/>
                    <a:pt x="134" y="655"/>
                  </a:cubicBezTo>
                  <a:cubicBezTo>
                    <a:pt x="146" y="660"/>
                    <a:pt x="160" y="662"/>
                    <a:pt x="174" y="662"/>
                  </a:cubicBezTo>
                  <a:cubicBezTo>
                    <a:pt x="268" y="662"/>
                    <a:pt x="380" y="567"/>
                    <a:pt x="467" y="422"/>
                  </a:cubicBezTo>
                  <a:cubicBezTo>
                    <a:pt x="534" y="255"/>
                    <a:pt x="500" y="55"/>
                    <a:pt x="400" y="22"/>
                  </a:cubicBezTo>
                  <a:cubicBezTo>
                    <a:pt x="379" y="7"/>
                    <a:pt x="355" y="1"/>
                    <a:pt x="32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6"/>
            <p:cNvSpPr/>
            <p:nvPr/>
          </p:nvSpPr>
          <p:spPr>
            <a:xfrm>
              <a:off x="5524242" y="2375029"/>
              <a:ext cx="9430" cy="11691"/>
            </a:xfrm>
            <a:custGeom>
              <a:avLst/>
              <a:gdLst/>
              <a:ahLst/>
              <a:cxnLst/>
              <a:rect l="l" t="t" r="r" b="b"/>
              <a:pathLst>
                <a:path w="534" h="662" extrusionOk="0">
                  <a:moveTo>
                    <a:pt x="329" y="1"/>
                  </a:moveTo>
                  <a:cubicBezTo>
                    <a:pt x="234" y="1"/>
                    <a:pt x="119" y="91"/>
                    <a:pt x="67" y="222"/>
                  </a:cubicBezTo>
                  <a:cubicBezTo>
                    <a:pt x="0" y="422"/>
                    <a:pt x="0" y="622"/>
                    <a:pt x="134" y="656"/>
                  </a:cubicBezTo>
                  <a:cubicBezTo>
                    <a:pt x="147" y="660"/>
                    <a:pt x="160" y="662"/>
                    <a:pt x="174" y="662"/>
                  </a:cubicBezTo>
                  <a:cubicBezTo>
                    <a:pt x="268" y="662"/>
                    <a:pt x="380" y="567"/>
                    <a:pt x="467" y="422"/>
                  </a:cubicBezTo>
                  <a:cubicBezTo>
                    <a:pt x="534" y="255"/>
                    <a:pt x="501" y="55"/>
                    <a:pt x="400" y="22"/>
                  </a:cubicBezTo>
                  <a:cubicBezTo>
                    <a:pt x="379" y="7"/>
                    <a:pt x="355" y="1"/>
                    <a:pt x="329" y="1"/>
                  </a:cubicBezTo>
                  <a:close/>
                </a:path>
              </a:pathLst>
            </a:custGeom>
            <a:solidFill>
              <a:srgbClr val="2632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6"/>
            <p:cNvSpPr/>
            <p:nvPr/>
          </p:nvSpPr>
          <p:spPr>
            <a:xfrm>
              <a:off x="5279178" y="2486620"/>
              <a:ext cx="376441" cy="177271"/>
            </a:xfrm>
            <a:custGeom>
              <a:avLst/>
              <a:gdLst/>
              <a:ahLst/>
              <a:cxnLst/>
              <a:rect l="l" t="t" r="r" b="b"/>
              <a:pathLst>
                <a:path w="21316" h="10038" extrusionOk="0">
                  <a:moveTo>
                    <a:pt x="2868" y="1"/>
                  </a:moveTo>
                  <a:cubicBezTo>
                    <a:pt x="2798" y="1"/>
                    <a:pt x="2741" y="24"/>
                    <a:pt x="2703" y="74"/>
                  </a:cubicBezTo>
                  <a:cubicBezTo>
                    <a:pt x="2602" y="241"/>
                    <a:pt x="2602" y="408"/>
                    <a:pt x="2969" y="841"/>
                  </a:cubicBezTo>
                  <a:cubicBezTo>
                    <a:pt x="3336" y="1241"/>
                    <a:pt x="4070" y="1708"/>
                    <a:pt x="3803" y="1942"/>
                  </a:cubicBezTo>
                  <a:cubicBezTo>
                    <a:pt x="3769" y="1972"/>
                    <a:pt x="3721" y="1985"/>
                    <a:pt x="3663" y="1985"/>
                  </a:cubicBezTo>
                  <a:cubicBezTo>
                    <a:pt x="2996" y="1985"/>
                    <a:pt x="921" y="171"/>
                    <a:pt x="396" y="171"/>
                  </a:cubicBezTo>
                  <a:cubicBezTo>
                    <a:pt x="354" y="171"/>
                    <a:pt x="321" y="182"/>
                    <a:pt x="301" y="207"/>
                  </a:cubicBezTo>
                  <a:cubicBezTo>
                    <a:pt x="1" y="574"/>
                    <a:pt x="801" y="1241"/>
                    <a:pt x="801" y="1241"/>
                  </a:cubicBezTo>
                  <a:cubicBezTo>
                    <a:pt x="801" y="1241"/>
                    <a:pt x="720" y="1223"/>
                    <a:pt x="627" y="1223"/>
                  </a:cubicBezTo>
                  <a:cubicBezTo>
                    <a:pt x="442" y="1223"/>
                    <a:pt x="212" y="1297"/>
                    <a:pt x="501" y="1742"/>
                  </a:cubicBezTo>
                  <a:cubicBezTo>
                    <a:pt x="935" y="2409"/>
                    <a:pt x="1201" y="2509"/>
                    <a:pt x="1201" y="2509"/>
                  </a:cubicBezTo>
                  <a:cubicBezTo>
                    <a:pt x="1201" y="2509"/>
                    <a:pt x="701" y="2876"/>
                    <a:pt x="1435" y="3677"/>
                  </a:cubicBezTo>
                  <a:cubicBezTo>
                    <a:pt x="1468" y="4144"/>
                    <a:pt x="1668" y="4611"/>
                    <a:pt x="2002" y="4977"/>
                  </a:cubicBezTo>
                  <a:cubicBezTo>
                    <a:pt x="2536" y="5444"/>
                    <a:pt x="5805" y="6312"/>
                    <a:pt x="5805" y="6312"/>
                  </a:cubicBezTo>
                  <a:cubicBezTo>
                    <a:pt x="5805" y="6312"/>
                    <a:pt x="14479" y="10038"/>
                    <a:pt x="16367" y="10038"/>
                  </a:cubicBezTo>
                  <a:cubicBezTo>
                    <a:pt x="16452" y="10038"/>
                    <a:pt x="16523" y="10030"/>
                    <a:pt x="16579" y="10014"/>
                  </a:cubicBezTo>
                  <a:cubicBezTo>
                    <a:pt x="17847" y="9647"/>
                    <a:pt x="21316" y="7813"/>
                    <a:pt x="21316" y="7813"/>
                  </a:cubicBezTo>
                  <a:cubicBezTo>
                    <a:pt x="21316" y="7813"/>
                    <a:pt x="20849" y="5678"/>
                    <a:pt x="19114" y="4811"/>
                  </a:cubicBezTo>
                  <a:lnTo>
                    <a:pt x="15545" y="6745"/>
                  </a:lnTo>
                  <a:lnTo>
                    <a:pt x="6739" y="4344"/>
                  </a:lnTo>
                  <a:cubicBezTo>
                    <a:pt x="6105" y="3276"/>
                    <a:pt x="5404" y="2242"/>
                    <a:pt x="4637" y="1308"/>
                  </a:cubicBezTo>
                  <a:cubicBezTo>
                    <a:pt x="3942" y="585"/>
                    <a:pt x="3223" y="1"/>
                    <a:pt x="2868" y="1"/>
                  </a:cubicBez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6"/>
            <p:cNvSpPr/>
            <p:nvPr/>
          </p:nvSpPr>
          <p:spPr>
            <a:xfrm>
              <a:off x="5303337" y="2514434"/>
              <a:ext cx="18861" cy="53033"/>
            </a:xfrm>
            <a:custGeom>
              <a:avLst/>
              <a:gdLst/>
              <a:ahLst/>
              <a:cxnLst/>
              <a:rect l="l" t="t" r="r" b="b"/>
              <a:pathLst>
                <a:path w="1068" h="3003" fill="none" extrusionOk="0">
                  <a:moveTo>
                    <a:pt x="0" y="0"/>
                  </a:moveTo>
                  <a:cubicBezTo>
                    <a:pt x="0" y="0"/>
                    <a:pt x="801" y="701"/>
                    <a:pt x="934" y="767"/>
                  </a:cubicBezTo>
                  <a:cubicBezTo>
                    <a:pt x="1068" y="867"/>
                    <a:pt x="667" y="1401"/>
                    <a:pt x="868" y="1768"/>
                  </a:cubicBezTo>
                  <a:cubicBezTo>
                    <a:pt x="1068" y="2168"/>
                    <a:pt x="834" y="2769"/>
                    <a:pt x="1001" y="30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6"/>
            <p:cNvSpPr/>
            <p:nvPr/>
          </p:nvSpPr>
          <p:spPr>
            <a:xfrm>
              <a:off x="5603764" y="2524606"/>
              <a:ext cx="149651" cy="109421"/>
            </a:xfrm>
            <a:custGeom>
              <a:avLst/>
              <a:gdLst/>
              <a:ahLst/>
              <a:cxnLst/>
              <a:rect l="l" t="t" r="r" b="b"/>
              <a:pathLst>
                <a:path w="8474" h="6196" extrusionOk="0">
                  <a:moveTo>
                    <a:pt x="5234" y="0"/>
                  </a:moveTo>
                  <a:cubicBezTo>
                    <a:pt x="4059" y="0"/>
                    <a:pt x="2369" y="862"/>
                    <a:pt x="0" y="2660"/>
                  </a:cubicBezTo>
                  <a:cubicBezTo>
                    <a:pt x="0" y="2660"/>
                    <a:pt x="2202" y="3760"/>
                    <a:pt x="2502" y="6196"/>
                  </a:cubicBezTo>
                  <a:cubicBezTo>
                    <a:pt x="2502" y="6196"/>
                    <a:pt x="8473" y="3093"/>
                    <a:pt x="6672" y="692"/>
                  </a:cubicBezTo>
                  <a:cubicBezTo>
                    <a:pt x="6318" y="234"/>
                    <a:pt x="5846" y="0"/>
                    <a:pt x="523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6"/>
            <p:cNvSpPr/>
            <p:nvPr/>
          </p:nvSpPr>
          <p:spPr>
            <a:xfrm>
              <a:off x="5603764" y="2513251"/>
              <a:ext cx="149651" cy="120777"/>
            </a:xfrm>
            <a:custGeom>
              <a:avLst/>
              <a:gdLst/>
              <a:ahLst/>
              <a:cxnLst/>
              <a:rect l="l" t="t" r="r" b="b"/>
              <a:pathLst>
                <a:path w="8474" h="6839" fill="none" extrusionOk="0">
                  <a:moveTo>
                    <a:pt x="6672" y="1335"/>
                  </a:moveTo>
                  <a:cubicBezTo>
                    <a:pt x="5638" y="0"/>
                    <a:pt x="3603" y="567"/>
                    <a:pt x="0" y="3303"/>
                  </a:cubicBezTo>
                  <a:cubicBezTo>
                    <a:pt x="0" y="3303"/>
                    <a:pt x="2202" y="4403"/>
                    <a:pt x="2502" y="6839"/>
                  </a:cubicBezTo>
                  <a:cubicBezTo>
                    <a:pt x="2502" y="6839"/>
                    <a:pt x="8473" y="3736"/>
                    <a:pt x="6672" y="1335"/>
                  </a:cubicBezTo>
                  <a:close/>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6"/>
            <p:cNvSpPr/>
            <p:nvPr/>
          </p:nvSpPr>
          <p:spPr>
            <a:xfrm>
              <a:off x="5596700" y="2363426"/>
              <a:ext cx="137854" cy="135117"/>
            </a:xfrm>
            <a:custGeom>
              <a:avLst/>
              <a:gdLst/>
              <a:ahLst/>
              <a:cxnLst/>
              <a:rect l="l" t="t" r="r" b="b"/>
              <a:pathLst>
                <a:path w="7806" h="7651" extrusionOk="0">
                  <a:moveTo>
                    <a:pt x="1471" y="0"/>
                  </a:moveTo>
                  <a:cubicBezTo>
                    <a:pt x="1133" y="0"/>
                    <a:pt x="793" y="60"/>
                    <a:pt x="467" y="178"/>
                  </a:cubicBezTo>
                  <a:cubicBezTo>
                    <a:pt x="0" y="1212"/>
                    <a:pt x="234" y="2447"/>
                    <a:pt x="1068" y="3247"/>
                  </a:cubicBezTo>
                  <a:cubicBezTo>
                    <a:pt x="1635" y="3281"/>
                    <a:pt x="2035" y="3781"/>
                    <a:pt x="2002" y="4348"/>
                  </a:cubicBezTo>
                  <a:cubicBezTo>
                    <a:pt x="1642" y="4558"/>
                    <a:pt x="1202" y="4687"/>
                    <a:pt x="754" y="4687"/>
                  </a:cubicBezTo>
                  <a:cubicBezTo>
                    <a:pt x="703" y="4687"/>
                    <a:pt x="652" y="4685"/>
                    <a:pt x="601" y="4682"/>
                  </a:cubicBezTo>
                  <a:lnTo>
                    <a:pt x="601" y="4682"/>
                  </a:lnTo>
                  <a:cubicBezTo>
                    <a:pt x="701" y="5182"/>
                    <a:pt x="701" y="5949"/>
                    <a:pt x="934" y="6383"/>
                  </a:cubicBezTo>
                  <a:cubicBezTo>
                    <a:pt x="1134" y="6850"/>
                    <a:pt x="1535" y="7217"/>
                    <a:pt x="2035" y="7350"/>
                  </a:cubicBezTo>
                  <a:cubicBezTo>
                    <a:pt x="2129" y="7375"/>
                    <a:pt x="2224" y="7387"/>
                    <a:pt x="2319" y="7387"/>
                  </a:cubicBezTo>
                  <a:cubicBezTo>
                    <a:pt x="2724" y="7387"/>
                    <a:pt x="3107" y="7162"/>
                    <a:pt x="3269" y="6783"/>
                  </a:cubicBezTo>
                  <a:cubicBezTo>
                    <a:pt x="3569" y="7317"/>
                    <a:pt x="4103" y="7650"/>
                    <a:pt x="4703" y="7650"/>
                  </a:cubicBezTo>
                  <a:cubicBezTo>
                    <a:pt x="5337" y="7650"/>
                    <a:pt x="5938" y="7350"/>
                    <a:pt x="6271" y="6783"/>
                  </a:cubicBezTo>
                  <a:cubicBezTo>
                    <a:pt x="6358" y="6824"/>
                    <a:pt x="6448" y="6842"/>
                    <a:pt x="6537" y="6842"/>
                  </a:cubicBezTo>
                  <a:cubicBezTo>
                    <a:pt x="6960" y="6842"/>
                    <a:pt x="7385" y="6429"/>
                    <a:pt x="7606" y="6016"/>
                  </a:cubicBezTo>
                  <a:cubicBezTo>
                    <a:pt x="7806" y="5482"/>
                    <a:pt x="7772" y="4882"/>
                    <a:pt x="7439" y="4415"/>
                  </a:cubicBezTo>
                  <a:cubicBezTo>
                    <a:pt x="7139" y="3948"/>
                    <a:pt x="6738" y="3547"/>
                    <a:pt x="6238" y="3247"/>
                  </a:cubicBezTo>
                  <a:cubicBezTo>
                    <a:pt x="5771" y="2947"/>
                    <a:pt x="5304" y="2647"/>
                    <a:pt x="4870" y="2280"/>
                  </a:cubicBezTo>
                  <a:cubicBezTo>
                    <a:pt x="4136" y="1646"/>
                    <a:pt x="3603" y="712"/>
                    <a:pt x="2702" y="278"/>
                  </a:cubicBezTo>
                  <a:cubicBezTo>
                    <a:pt x="2313" y="93"/>
                    <a:pt x="1893" y="0"/>
                    <a:pt x="147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6"/>
            <p:cNvSpPr/>
            <p:nvPr/>
          </p:nvSpPr>
          <p:spPr>
            <a:xfrm>
              <a:off x="5503615" y="2262307"/>
              <a:ext cx="179108" cy="146101"/>
            </a:xfrm>
            <a:custGeom>
              <a:avLst/>
              <a:gdLst/>
              <a:ahLst/>
              <a:cxnLst/>
              <a:rect l="l" t="t" r="r" b="b"/>
              <a:pathLst>
                <a:path w="10142" h="8273" extrusionOk="0">
                  <a:moveTo>
                    <a:pt x="4104" y="0"/>
                  </a:moveTo>
                  <a:lnTo>
                    <a:pt x="2069" y="2836"/>
                  </a:lnTo>
                  <a:lnTo>
                    <a:pt x="1" y="4270"/>
                  </a:lnTo>
                  <a:lnTo>
                    <a:pt x="10141" y="8273"/>
                  </a:lnTo>
                  <a:lnTo>
                    <a:pt x="9374" y="5671"/>
                  </a:lnTo>
                  <a:lnTo>
                    <a:pt x="9741" y="2068"/>
                  </a:lnTo>
                  <a:lnTo>
                    <a:pt x="4104" y="0"/>
                  </a:lnTo>
                  <a:close/>
                </a:path>
              </a:pathLst>
            </a:custGeom>
            <a:solidFill>
              <a:srgbClr val="FFFFFF"/>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6"/>
            <p:cNvSpPr/>
            <p:nvPr/>
          </p:nvSpPr>
          <p:spPr>
            <a:xfrm>
              <a:off x="5590219" y="2330632"/>
              <a:ext cx="65995" cy="25943"/>
            </a:xfrm>
            <a:custGeom>
              <a:avLst/>
              <a:gdLst/>
              <a:ahLst/>
              <a:cxnLst/>
              <a:rect l="l" t="t" r="r" b="b"/>
              <a:pathLst>
                <a:path w="3737" h="1469" extrusionOk="0">
                  <a:moveTo>
                    <a:pt x="0" y="1"/>
                  </a:moveTo>
                  <a:lnTo>
                    <a:pt x="3736" y="1468"/>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6"/>
            <p:cNvSpPr/>
            <p:nvPr/>
          </p:nvSpPr>
          <p:spPr>
            <a:xfrm>
              <a:off x="5590219" y="2330632"/>
              <a:ext cx="65995" cy="25943"/>
            </a:xfrm>
            <a:custGeom>
              <a:avLst/>
              <a:gdLst/>
              <a:ahLst/>
              <a:cxnLst/>
              <a:rect l="l" t="t" r="r" b="b"/>
              <a:pathLst>
                <a:path w="3737" h="1469" fill="none" extrusionOk="0">
                  <a:moveTo>
                    <a:pt x="0" y="1"/>
                  </a:moveTo>
                  <a:lnTo>
                    <a:pt x="3736" y="1468"/>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6"/>
            <p:cNvSpPr/>
            <p:nvPr/>
          </p:nvSpPr>
          <p:spPr>
            <a:xfrm>
              <a:off x="5566643" y="2321202"/>
              <a:ext cx="8865" cy="3550"/>
            </a:xfrm>
            <a:custGeom>
              <a:avLst/>
              <a:gdLst/>
              <a:ahLst/>
              <a:cxnLst/>
              <a:rect l="l" t="t" r="r" b="b"/>
              <a:pathLst>
                <a:path w="502" h="201" extrusionOk="0">
                  <a:moveTo>
                    <a:pt x="1" y="1"/>
                  </a:moveTo>
                  <a:lnTo>
                    <a:pt x="501" y="20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6"/>
            <p:cNvSpPr/>
            <p:nvPr/>
          </p:nvSpPr>
          <p:spPr>
            <a:xfrm>
              <a:off x="5566643" y="2321202"/>
              <a:ext cx="8865" cy="3550"/>
            </a:xfrm>
            <a:custGeom>
              <a:avLst/>
              <a:gdLst/>
              <a:ahLst/>
              <a:cxnLst/>
              <a:rect l="l" t="t" r="r" b="b"/>
              <a:pathLst>
                <a:path w="502" h="201" fill="none" extrusionOk="0">
                  <a:moveTo>
                    <a:pt x="1" y="1"/>
                  </a:moveTo>
                  <a:lnTo>
                    <a:pt x="501" y="201"/>
                  </a:ln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6"/>
            <p:cNvSpPr/>
            <p:nvPr/>
          </p:nvSpPr>
          <p:spPr>
            <a:xfrm>
              <a:off x="5587269" y="3208954"/>
              <a:ext cx="9448" cy="51267"/>
            </a:xfrm>
            <a:custGeom>
              <a:avLst/>
              <a:gdLst/>
              <a:ahLst/>
              <a:cxnLst/>
              <a:rect l="l" t="t" r="r" b="b"/>
              <a:pathLst>
                <a:path w="535" h="2903" fill="none" extrusionOk="0">
                  <a:moveTo>
                    <a:pt x="0" y="0"/>
                  </a:moveTo>
                  <a:cubicBezTo>
                    <a:pt x="301" y="1735"/>
                    <a:pt x="534" y="2902"/>
                    <a:pt x="534" y="290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6"/>
            <p:cNvSpPr/>
            <p:nvPr/>
          </p:nvSpPr>
          <p:spPr>
            <a:xfrm>
              <a:off x="5551332" y="2990398"/>
              <a:ext cx="31241" cy="191470"/>
            </a:xfrm>
            <a:custGeom>
              <a:avLst/>
              <a:gdLst/>
              <a:ahLst/>
              <a:cxnLst/>
              <a:rect l="l" t="t" r="r" b="b"/>
              <a:pathLst>
                <a:path w="1769" h="10842" fill="none" extrusionOk="0">
                  <a:moveTo>
                    <a:pt x="1" y="1"/>
                  </a:moveTo>
                  <a:cubicBezTo>
                    <a:pt x="368" y="2769"/>
                    <a:pt x="1168" y="7406"/>
                    <a:pt x="1769" y="10842"/>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6"/>
            <p:cNvSpPr/>
            <p:nvPr/>
          </p:nvSpPr>
          <p:spPr>
            <a:xfrm>
              <a:off x="5544268" y="3051077"/>
              <a:ext cx="13563" cy="78958"/>
            </a:xfrm>
            <a:custGeom>
              <a:avLst/>
              <a:gdLst/>
              <a:ahLst/>
              <a:cxnLst/>
              <a:rect l="l" t="t" r="r" b="b"/>
              <a:pathLst>
                <a:path w="768" h="4471" fill="none" extrusionOk="0">
                  <a:moveTo>
                    <a:pt x="768" y="0"/>
                  </a:moveTo>
                  <a:cubicBezTo>
                    <a:pt x="701" y="768"/>
                    <a:pt x="334" y="2769"/>
                    <a:pt x="0" y="4470"/>
                  </a:cubicBezTo>
                </a:path>
              </a:pathLst>
            </a:custGeom>
            <a:no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6"/>
            <p:cNvSpPr/>
            <p:nvPr/>
          </p:nvSpPr>
          <p:spPr>
            <a:xfrm>
              <a:off x="5471228" y="2681724"/>
              <a:ext cx="166728" cy="200300"/>
            </a:xfrm>
            <a:custGeom>
              <a:avLst/>
              <a:gdLst/>
              <a:ahLst/>
              <a:cxnLst/>
              <a:rect l="l" t="t" r="r" b="b"/>
              <a:pathLst>
                <a:path w="9441" h="11342" extrusionOk="0">
                  <a:moveTo>
                    <a:pt x="1067" y="0"/>
                  </a:moveTo>
                  <a:lnTo>
                    <a:pt x="0" y="10441"/>
                  </a:lnTo>
                  <a:lnTo>
                    <a:pt x="9440" y="11342"/>
                  </a:lnTo>
                  <a:cubicBezTo>
                    <a:pt x="9440" y="11342"/>
                    <a:pt x="7672" y="8240"/>
                    <a:pt x="8206" y="5671"/>
                  </a:cubicBezTo>
                  <a:lnTo>
                    <a:pt x="8640" y="434"/>
                  </a:lnTo>
                  <a:lnTo>
                    <a:pt x="1067" y="0"/>
                  </a:lnTo>
                  <a:close/>
                </a:path>
              </a:pathLst>
            </a:custGeom>
            <a:solidFill>
              <a:schemeClr val="accent6"/>
            </a:solidFill>
            <a:ln w="108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7" name="Google Shape;467;p26"/>
          <p:cNvPicPr preferRelativeResize="0"/>
          <p:nvPr/>
        </p:nvPicPr>
        <p:blipFill>
          <a:blip r:embed="rId4">
            <a:alphaModFix/>
          </a:blip>
          <a:stretch>
            <a:fillRect/>
          </a:stretch>
        </p:blipFill>
        <p:spPr>
          <a:xfrm>
            <a:off x="4396725" y="157225"/>
            <a:ext cx="4485125" cy="700807"/>
          </a:xfrm>
          <a:prstGeom prst="rect">
            <a:avLst/>
          </a:prstGeom>
          <a:noFill/>
          <a:ln>
            <a:noFill/>
          </a:ln>
        </p:spPr>
      </p:pic>
      <p:pic>
        <p:nvPicPr>
          <p:cNvPr id="468" name="Google Shape;468;p26"/>
          <p:cNvPicPr preferRelativeResize="0"/>
          <p:nvPr/>
        </p:nvPicPr>
        <p:blipFill>
          <a:blip r:embed="rId5">
            <a:alphaModFix/>
          </a:blip>
          <a:stretch>
            <a:fillRect/>
          </a:stretch>
        </p:blipFill>
        <p:spPr>
          <a:xfrm>
            <a:off x="8156775" y="4156275"/>
            <a:ext cx="911025" cy="911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pic>
        <p:nvPicPr>
          <p:cNvPr id="745" name="Google Shape;745;p35"/>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746" name="Google Shape;746;p35"/>
          <p:cNvSpPr txBox="1"/>
          <p:nvPr/>
        </p:nvSpPr>
        <p:spPr>
          <a:xfrm>
            <a:off x="173025" y="1080550"/>
            <a:ext cx="3818400" cy="3509400"/>
          </a:xfrm>
          <a:prstGeom prst="rect">
            <a:avLst/>
          </a:prstGeom>
          <a:noFill/>
          <a:ln>
            <a:noFill/>
          </a:ln>
        </p:spPr>
        <p:txBody>
          <a:bodyPr spcFirstLastPara="1" wrap="square" lIns="0" tIns="0" rIns="0" bIns="0" anchor="ctr" anchorCtr="0">
            <a:noAutofit/>
          </a:bodyPr>
          <a:lstStyle/>
          <a:p>
            <a:pPr marL="457200" marR="0" lvl="1" indent="0" algn="l" rtl="0">
              <a:lnSpc>
                <a:spcPct val="100000"/>
              </a:lnSpc>
              <a:spcBef>
                <a:spcPts val="0"/>
              </a:spcBef>
              <a:spcAft>
                <a:spcPts val="0"/>
              </a:spcAft>
              <a:buClr>
                <a:schemeClr val="dk1"/>
              </a:buClr>
              <a:buSzPts val="1400"/>
              <a:buFont typeface="Fira Sans Extra Condensed SemiBold"/>
              <a:buNone/>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Finding:</a:t>
            </a:r>
            <a:endParaRPr/>
          </a:p>
          <a:p>
            <a:pPr marL="742950" marR="0" lvl="1" indent="-28575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Strong correlations among renewable energy features and GDP.</a:t>
            </a:r>
            <a:endParaRPr/>
          </a:p>
          <a:p>
            <a:pPr marL="742950" marR="0" lvl="1" indent="-28575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Multi-collinearity matrix shows highly dependent variables.</a:t>
            </a:r>
            <a:endParaRPr/>
          </a:p>
          <a:p>
            <a:pPr marL="457200" marR="0" lvl="1" indent="0" algn="l" rtl="0">
              <a:lnSpc>
                <a:spcPct val="100000"/>
              </a:lnSpc>
              <a:spcBef>
                <a:spcPts val="0"/>
              </a:spcBef>
              <a:spcAft>
                <a:spcPts val="0"/>
              </a:spcAft>
              <a:buClr>
                <a:schemeClr val="dk1"/>
              </a:buClr>
              <a:buSzPts val="1400"/>
              <a:buFont typeface="Fira Sans Extra Condensed SemiBold"/>
              <a:buNone/>
            </a:pPr>
            <a:endParaRPr sz="14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a:p>
            <a:pPr marL="457200" marR="0" lvl="1" indent="0" algn="l" rtl="0">
              <a:lnSpc>
                <a:spcPct val="100000"/>
              </a:lnSpc>
              <a:spcBef>
                <a:spcPts val="0"/>
              </a:spcBef>
              <a:spcAft>
                <a:spcPts val="0"/>
              </a:spcAft>
              <a:buClr>
                <a:schemeClr val="dk1"/>
              </a:buClr>
              <a:buSzPts val="1400"/>
              <a:buFont typeface="Fira Sans Extra Condensed SemiBold"/>
              <a:buNone/>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Implication:</a:t>
            </a:r>
            <a:endParaRPr/>
          </a:p>
          <a:p>
            <a:pPr marL="742950" marR="0" lvl="1" indent="-28575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Linear regression is not suitable. </a:t>
            </a:r>
            <a:endParaRPr/>
          </a:p>
          <a:p>
            <a:pPr marL="457200" marR="0" lvl="1" indent="0" algn="l" rtl="0">
              <a:lnSpc>
                <a:spcPct val="100000"/>
              </a:lnSpc>
              <a:spcBef>
                <a:spcPts val="0"/>
              </a:spcBef>
              <a:spcAft>
                <a:spcPts val="0"/>
              </a:spcAft>
              <a:buClr>
                <a:schemeClr val="dk1"/>
              </a:buClr>
              <a:buSzPts val="1400"/>
              <a:buFont typeface="Fira Sans Extra Condensed SemiBold"/>
              <a:buNone/>
            </a:pPr>
            <a:endParaRPr sz="14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a:p>
            <a:pPr marL="457200" marR="0" lvl="1" indent="0" algn="l" rtl="0">
              <a:lnSpc>
                <a:spcPct val="100000"/>
              </a:lnSpc>
              <a:spcBef>
                <a:spcPts val="0"/>
              </a:spcBef>
              <a:spcAft>
                <a:spcPts val="0"/>
              </a:spcAft>
              <a:buClr>
                <a:schemeClr val="dk1"/>
              </a:buClr>
              <a:buSzPts val="1400"/>
              <a:buFont typeface="Fira Sans Extra Condensed SemiBold"/>
              <a:buNone/>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Discovery:</a:t>
            </a:r>
            <a:endParaRPr/>
          </a:p>
          <a:p>
            <a:pPr marL="742950" marR="0" lvl="1" indent="-28575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Some renewable energy metrics negatively correlate with GDP growth (e.g., reliance on bioenergy in some regions).</a:t>
            </a:r>
            <a:endParaRPr/>
          </a:p>
          <a:p>
            <a:pPr marL="457200" marR="0" lvl="1" indent="0" algn="l" rtl="0">
              <a:lnSpc>
                <a:spcPct val="100000"/>
              </a:lnSpc>
              <a:spcBef>
                <a:spcPts val="0"/>
              </a:spcBef>
              <a:spcAft>
                <a:spcPts val="0"/>
              </a:spcAft>
              <a:buClr>
                <a:schemeClr val="dk1"/>
              </a:buClr>
              <a:buSzPts val="1400"/>
              <a:buFont typeface="Fira Sans Extra Condensed SemiBold"/>
              <a:buNone/>
            </a:pPr>
            <a:endParaRPr sz="14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p:txBody>
      </p:sp>
      <p:pic>
        <p:nvPicPr>
          <p:cNvPr id="747" name="Google Shape;747;p35"/>
          <p:cNvPicPr preferRelativeResize="0"/>
          <p:nvPr/>
        </p:nvPicPr>
        <p:blipFill>
          <a:blip r:embed="rId4">
            <a:alphaModFix/>
          </a:blip>
          <a:stretch>
            <a:fillRect/>
          </a:stretch>
        </p:blipFill>
        <p:spPr>
          <a:xfrm>
            <a:off x="4217525" y="723676"/>
            <a:ext cx="4065124" cy="4202175"/>
          </a:xfrm>
          <a:prstGeom prst="rect">
            <a:avLst/>
          </a:prstGeom>
          <a:noFill/>
          <a:ln w="9525" cap="flat" cmpd="sng">
            <a:solidFill>
              <a:schemeClr val="dk1"/>
            </a:solidFill>
            <a:prstDash val="solid"/>
            <a:round/>
            <a:headEnd type="none" w="sm" len="sm"/>
            <a:tailEnd type="none" w="sm" len="sm"/>
          </a:ln>
        </p:spPr>
      </p:pic>
      <p:sp>
        <p:nvSpPr>
          <p:cNvPr id="748" name="Google Shape;748;p35"/>
          <p:cNvSpPr txBox="1"/>
          <p:nvPr/>
        </p:nvSpPr>
        <p:spPr>
          <a:xfrm>
            <a:off x="324196" y="263975"/>
            <a:ext cx="4839000" cy="528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3600"/>
              <a:buFont typeface="Fira Sans Extra Condensed SemiBold"/>
              <a:buNone/>
            </a:pPr>
            <a:r>
              <a:rPr lang="en" sz="3200">
                <a:solidFill>
                  <a:schemeClr val="dk1"/>
                </a:solidFill>
                <a:latin typeface="Fira Sans Extra Condensed SemiBold"/>
                <a:ea typeface="Fira Sans Extra Condensed SemiBold"/>
                <a:cs typeface="Fira Sans Extra Condensed SemiBold"/>
                <a:sym typeface="Fira Sans Extra Condensed SemiBold"/>
              </a:rPr>
              <a:t>Multicollinearity Analysis</a:t>
            </a:r>
            <a:endParaRPr sz="3200">
              <a:latin typeface="Fira Sans Extra Condensed SemiBold"/>
              <a:ea typeface="Fira Sans Extra Condensed SemiBold"/>
              <a:cs typeface="Fira Sans Extra Condensed SemiBold"/>
              <a:sym typeface="Fira Sans Extra Condensed SemiBold"/>
            </a:endParaRPr>
          </a:p>
        </p:txBody>
      </p:sp>
      <p:pic>
        <p:nvPicPr>
          <p:cNvPr id="749" name="Google Shape;749;p35"/>
          <p:cNvPicPr preferRelativeResize="0"/>
          <p:nvPr/>
        </p:nvPicPr>
        <p:blipFill>
          <a:blip r:embed="rId5">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pic>
        <p:nvPicPr>
          <p:cNvPr id="754" name="Google Shape;754;p36"/>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755" name="Google Shape;755;p36"/>
          <p:cNvSpPr txBox="1">
            <a:spLocks noGrp="1"/>
          </p:cNvSpPr>
          <p:nvPr>
            <p:ph type="title" idx="2"/>
          </p:nvPr>
        </p:nvSpPr>
        <p:spPr>
          <a:xfrm>
            <a:off x="674650" y="2150850"/>
            <a:ext cx="5067600" cy="841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Random Forest </a:t>
            </a:r>
            <a:r>
              <a:rPr lang="en" sz="3400"/>
              <a:t>Type → Regression</a:t>
            </a:r>
            <a:endParaRPr sz="3400"/>
          </a:p>
        </p:txBody>
      </p:sp>
      <p:pic>
        <p:nvPicPr>
          <p:cNvPr id="756" name="Google Shape;756;p36"/>
          <p:cNvPicPr preferRelativeResize="0"/>
          <p:nvPr/>
        </p:nvPicPr>
        <p:blipFill>
          <a:blip r:embed="rId4">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37"/>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762" name="Google Shape;762;p37"/>
          <p:cNvSpPr/>
          <p:nvPr/>
        </p:nvSpPr>
        <p:spPr>
          <a:xfrm>
            <a:off x="324225" y="754350"/>
            <a:ext cx="6978300" cy="76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a:t>- We split the data into 80/20 Ratio</a:t>
            </a:r>
            <a:endParaRPr/>
          </a:p>
          <a:p>
            <a:pPr marL="0" lvl="0" indent="0" algn="l" rtl="0">
              <a:spcBef>
                <a:spcPts val="0"/>
              </a:spcBef>
              <a:spcAft>
                <a:spcPts val="0"/>
              </a:spcAft>
              <a:buClr>
                <a:schemeClr val="dk1"/>
              </a:buClr>
              <a:buFont typeface="Arial"/>
              <a:buNone/>
            </a:pPr>
            <a:r>
              <a:rPr lang="en">
                <a:solidFill>
                  <a:schemeClr val="dk1"/>
                </a:solidFill>
              </a:rPr>
              <a:t>-number of trees (</a:t>
            </a:r>
            <a:r>
              <a:rPr lang="en" b="1">
                <a:solidFill>
                  <a:schemeClr val="dk1"/>
                </a:solidFill>
              </a:rPr>
              <a:t>OOB error rate graph</a:t>
            </a:r>
            <a:r>
              <a:rPr lang="en">
                <a:solidFill>
                  <a:schemeClr val="dk1"/>
                </a:solidFill>
              </a:rPr>
              <a:t>) and number of features to try combinations (</a:t>
            </a:r>
            <a:r>
              <a:rPr lang="en" b="1">
                <a:solidFill>
                  <a:schemeClr val="dk1"/>
                </a:solidFill>
              </a:rPr>
              <a:t>loop -  OOB error rate Vs m-try</a:t>
            </a:r>
            <a:r>
              <a:rPr lang="en">
                <a:solidFill>
                  <a:schemeClr val="dk1"/>
                </a:solidFill>
              </a:rPr>
              <a:t>)</a:t>
            </a:r>
            <a:endParaRPr/>
          </a:p>
          <a:p>
            <a:pPr marL="0" marR="0" lvl="0" indent="0" algn="l" rtl="0">
              <a:lnSpc>
                <a:spcPct val="100000"/>
              </a:lnSpc>
              <a:spcBef>
                <a:spcPts val="0"/>
              </a:spcBef>
              <a:spcAft>
                <a:spcPts val="0"/>
              </a:spcAft>
              <a:buNone/>
            </a:pPr>
            <a:endParaRPr/>
          </a:p>
        </p:txBody>
      </p:sp>
      <p:pic>
        <p:nvPicPr>
          <p:cNvPr id="763" name="Google Shape;763;p37"/>
          <p:cNvPicPr preferRelativeResize="0"/>
          <p:nvPr/>
        </p:nvPicPr>
        <p:blipFill>
          <a:blip r:embed="rId4">
            <a:alphaModFix/>
          </a:blip>
          <a:stretch>
            <a:fillRect/>
          </a:stretch>
        </p:blipFill>
        <p:spPr>
          <a:xfrm>
            <a:off x="196556" y="1503600"/>
            <a:ext cx="4450320" cy="2781450"/>
          </a:xfrm>
          <a:prstGeom prst="rect">
            <a:avLst/>
          </a:prstGeom>
          <a:noFill/>
          <a:ln w="9525" cap="flat" cmpd="sng">
            <a:solidFill>
              <a:schemeClr val="dk1"/>
            </a:solidFill>
            <a:prstDash val="solid"/>
            <a:round/>
            <a:headEnd type="none" w="sm" len="sm"/>
            <a:tailEnd type="none" w="sm" len="sm"/>
          </a:ln>
        </p:spPr>
      </p:pic>
      <p:sp>
        <p:nvSpPr>
          <p:cNvPr id="764" name="Google Shape;764;p37"/>
          <p:cNvSpPr txBox="1"/>
          <p:nvPr/>
        </p:nvSpPr>
        <p:spPr>
          <a:xfrm>
            <a:off x="324200" y="180425"/>
            <a:ext cx="7739400" cy="528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3600"/>
              <a:buFont typeface="Fira Sans Extra Condensed SemiBold"/>
              <a:buNone/>
            </a:pPr>
            <a:r>
              <a:rPr lang="en" sz="3200">
                <a:solidFill>
                  <a:schemeClr val="dk1"/>
                </a:solidFill>
                <a:latin typeface="Fira Sans Extra Condensed SemiBold"/>
                <a:ea typeface="Fira Sans Extra Condensed SemiBold"/>
                <a:cs typeface="Fira Sans Extra Condensed SemiBold"/>
                <a:sym typeface="Fira Sans Extra Condensed SemiBold"/>
              </a:rPr>
              <a:t>Feature Selection &amp; Hyperparameter Tuning</a:t>
            </a:r>
            <a:endParaRPr sz="3200">
              <a:latin typeface="Fira Sans Extra Condensed SemiBold"/>
              <a:ea typeface="Fira Sans Extra Condensed SemiBold"/>
              <a:cs typeface="Fira Sans Extra Condensed SemiBold"/>
              <a:sym typeface="Fira Sans Extra Condensed SemiBold"/>
            </a:endParaRPr>
          </a:p>
        </p:txBody>
      </p:sp>
      <p:pic>
        <p:nvPicPr>
          <p:cNvPr id="765" name="Google Shape;765;p37"/>
          <p:cNvPicPr preferRelativeResize="0"/>
          <p:nvPr/>
        </p:nvPicPr>
        <p:blipFill>
          <a:blip r:embed="rId5">
            <a:alphaModFix/>
          </a:blip>
          <a:stretch>
            <a:fillRect/>
          </a:stretch>
        </p:blipFill>
        <p:spPr>
          <a:xfrm>
            <a:off x="4734325" y="1503600"/>
            <a:ext cx="4207824" cy="2781451"/>
          </a:xfrm>
          <a:prstGeom prst="rect">
            <a:avLst/>
          </a:prstGeom>
          <a:noFill/>
          <a:ln w="9525" cap="flat" cmpd="sng">
            <a:solidFill>
              <a:schemeClr val="dk1"/>
            </a:solidFill>
            <a:prstDash val="solid"/>
            <a:round/>
            <a:headEnd type="none" w="sm" len="sm"/>
            <a:tailEnd type="none" w="sm" len="sm"/>
          </a:ln>
        </p:spPr>
      </p:pic>
      <p:sp>
        <p:nvSpPr>
          <p:cNvPr id="766" name="Google Shape;766;p37"/>
          <p:cNvSpPr/>
          <p:nvPr/>
        </p:nvSpPr>
        <p:spPr>
          <a:xfrm>
            <a:off x="1259925" y="3560625"/>
            <a:ext cx="3205200" cy="423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67" name="Google Shape;767;p37"/>
          <p:cNvSpPr/>
          <p:nvPr/>
        </p:nvSpPr>
        <p:spPr>
          <a:xfrm>
            <a:off x="5447900" y="3560625"/>
            <a:ext cx="272100" cy="650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768" name="Google Shape;768;p37"/>
          <p:cNvPicPr preferRelativeResize="0"/>
          <p:nvPr/>
        </p:nvPicPr>
        <p:blipFill>
          <a:blip r:embed="rId6">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38"/>
          <p:cNvPicPr preferRelativeResize="0"/>
          <p:nvPr/>
        </p:nvPicPr>
        <p:blipFill>
          <a:blip r:embed="rId3">
            <a:alphaModFix amt="8000"/>
          </a:blip>
          <a:stretch>
            <a:fillRect/>
          </a:stretch>
        </p:blipFill>
        <p:spPr>
          <a:xfrm>
            <a:off x="611838" y="419100"/>
            <a:ext cx="8086725" cy="4305300"/>
          </a:xfrm>
          <a:prstGeom prst="rect">
            <a:avLst/>
          </a:prstGeom>
          <a:noFill/>
          <a:ln>
            <a:noFill/>
          </a:ln>
        </p:spPr>
      </p:pic>
      <p:graphicFrame>
        <p:nvGraphicFramePr>
          <p:cNvPr id="774" name="Google Shape;774;p38"/>
          <p:cNvGraphicFramePr/>
          <p:nvPr/>
        </p:nvGraphicFramePr>
        <p:xfrm>
          <a:off x="489938" y="901463"/>
          <a:ext cx="3000000" cy="3000000"/>
        </p:xfrm>
        <a:graphic>
          <a:graphicData uri="http://schemas.openxmlformats.org/drawingml/2006/table">
            <a:tbl>
              <a:tblPr>
                <a:noFill/>
                <a:tableStyleId>{A9D1C02A-F458-4D1B-8794-FAED79CE1E34}</a:tableStyleId>
              </a:tblPr>
              <a:tblGrid>
                <a:gridCol w="1811750">
                  <a:extLst>
                    <a:ext uri="{9D8B030D-6E8A-4147-A177-3AD203B41FA5}">
                      <a16:colId xmlns:a16="http://schemas.microsoft.com/office/drawing/2014/main" val="20000"/>
                    </a:ext>
                  </a:extLst>
                </a:gridCol>
                <a:gridCol w="1270475">
                  <a:extLst>
                    <a:ext uri="{9D8B030D-6E8A-4147-A177-3AD203B41FA5}">
                      <a16:colId xmlns:a16="http://schemas.microsoft.com/office/drawing/2014/main" val="20001"/>
                    </a:ext>
                  </a:extLst>
                </a:gridCol>
                <a:gridCol w="1270475">
                  <a:extLst>
                    <a:ext uri="{9D8B030D-6E8A-4147-A177-3AD203B41FA5}">
                      <a16:colId xmlns:a16="http://schemas.microsoft.com/office/drawing/2014/main" val="20002"/>
                    </a:ext>
                  </a:extLst>
                </a:gridCol>
                <a:gridCol w="1270475">
                  <a:extLst>
                    <a:ext uri="{9D8B030D-6E8A-4147-A177-3AD203B41FA5}">
                      <a16:colId xmlns:a16="http://schemas.microsoft.com/office/drawing/2014/main" val="20003"/>
                    </a:ext>
                  </a:extLst>
                </a:gridCol>
                <a:gridCol w="1270475">
                  <a:extLst>
                    <a:ext uri="{9D8B030D-6E8A-4147-A177-3AD203B41FA5}">
                      <a16:colId xmlns:a16="http://schemas.microsoft.com/office/drawing/2014/main" val="20004"/>
                    </a:ext>
                  </a:extLst>
                </a:gridCol>
                <a:gridCol w="1270475">
                  <a:extLst>
                    <a:ext uri="{9D8B030D-6E8A-4147-A177-3AD203B41FA5}">
                      <a16:colId xmlns:a16="http://schemas.microsoft.com/office/drawing/2014/main" val="20005"/>
                    </a:ext>
                  </a:extLst>
                </a:gridCol>
              </a:tblGrid>
              <a:tr h="332150">
                <a:tc>
                  <a:txBody>
                    <a:bodyPr/>
                    <a:lstStyle/>
                    <a:p>
                      <a:pPr marL="0" lvl="0" indent="0" algn="ctr" rtl="0">
                        <a:spcBef>
                          <a:spcPts val="0"/>
                        </a:spcBef>
                        <a:spcAft>
                          <a:spcPts val="0"/>
                        </a:spcAft>
                        <a:buNone/>
                      </a:pPr>
                      <a:r>
                        <a:rPr lang="en" sz="1100" b="1"/>
                        <a:t>Linear Regression</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gridSpan="5">
                  <a:txBody>
                    <a:bodyPr/>
                    <a:lstStyle/>
                    <a:p>
                      <a:pPr marL="0" lvl="0" indent="0" algn="ctr" rtl="0">
                        <a:spcBef>
                          <a:spcPts val="0"/>
                        </a:spcBef>
                        <a:spcAft>
                          <a:spcPts val="0"/>
                        </a:spcAft>
                        <a:buNone/>
                      </a:pPr>
                      <a:r>
                        <a:rPr lang="en" sz="1100" b="1"/>
                        <a:t>Random Forest</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32150">
                <a:tc rowSpan="6">
                  <a:txBody>
                    <a:bodyPr/>
                    <a:lstStyle/>
                    <a:p>
                      <a:pPr marL="0" lvl="0" indent="0" algn="ctr" rtl="0">
                        <a:spcBef>
                          <a:spcPts val="0"/>
                        </a:spcBef>
                        <a:spcAft>
                          <a:spcPts val="0"/>
                        </a:spcAft>
                        <a:buNone/>
                      </a:pPr>
                      <a:r>
                        <a:rPr lang="en" sz="1100"/>
                        <a:t>NA</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100" b="1"/>
                        <a:t>Asia</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a:t>Europe</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a:t>South America</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a:t>Middle East</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a:t>North America</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32150">
                <a:tc vMerge="1">
                  <a:txBody>
                    <a:bodyPr/>
                    <a:lstStyle/>
                    <a:p>
                      <a:endParaRPr lang="en-US"/>
                    </a:p>
                  </a:txBody>
                  <a:tcPr/>
                </a:tc>
                <a:tc>
                  <a:txBody>
                    <a:bodyPr/>
                    <a:lstStyle/>
                    <a:p>
                      <a:pPr marL="0" lvl="0" indent="0" algn="ctr" rtl="0">
                        <a:spcBef>
                          <a:spcPts val="0"/>
                        </a:spcBef>
                        <a:spcAft>
                          <a:spcPts val="0"/>
                        </a:spcAft>
                        <a:buNone/>
                      </a:pPr>
                      <a:r>
                        <a:rPr lang="en" sz="1100" b="1"/>
                        <a:t>India</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a:t>Germany</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a:t>Brazil</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a:t>Saudi Arabia</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sz="1100" b="1"/>
                        <a:t>Canada</a:t>
                      </a:r>
                      <a:endParaRPr sz="11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526500">
                <a:tc vMerge="1">
                  <a:txBody>
                    <a:bodyPr/>
                    <a:lstStyle/>
                    <a:p>
                      <a:endParaRPr lang="en-US"/>
                    </a:p>
                  </a:txBody>
                  <a:tcPr/>
                </a:tc>
                <a:tc gridSpan="5">
                  <a:txBody>
                    <a:bodyPr/>
                    <a:lstStyle/>
                    <a:p>
                      <a:pPr marL="0" lvl="0" indent="0" algn="ctr" rtl="0">
                        <a:spcBef>
                          <a:spcPts val="0"/>
                        </a:spcBef>
                        <a:spcAft>
                          <a:spcPts val="0"/>
                        </a:spcAft>
                        <a:buNone/>
                      </a:pPr>
                      <a:r>
                        <a:rPr lang="en" sz="1100"/>
                        <a:t>Type of random forest: </a:t>
                      </a:r>
                      <a:r>
                        <a:rPr lang="en" sz="1100" b="1" u="sng"/>
                        <a:t>regression</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491025">
                <a:tc vMerge="1">
                  <a:txBody>
                    <a:bodyPr/>
                    <a:lstStyle/>
                    <a:p>
                      <a:endParaRPr lang="en-US"/>
                    </a:p>
                  </a:txBody>
                  <a:tcPr/>
                </a:tc>
                <a:tc gridSpan="5">
                  <a:txBody>
                    <a:bodyPr/>
                    <a:lstStyle/>
                    <a:p>
                      <a:pPr marL="0" lvl="0" indent="0" algn="ctr" rtl="0">
                        <a:spcBef>
                          <a:spcPts val="0"/>
                        </a:spcBef>
                        <a:spcAft>
                          <a:spcPts val="0"/>
                        </a:spcAft>
                        <a:buNone/>
                      </a:pPr>
                      <a:r>
                        <a:rPr lang="en" sz="1100">
                          <a:solidFill>
                            <a:schemeClr val="dk1"/>
                          </a:solidFill>
                        </a:rPr>
                        <a:t>Number of trees: </a:t>
                      </a:r>
                      <a:r>
                        <a:rPr lang="en" sz="1100" b="1" u="sng">
                          <a:solidFill>
                            <a:schemeClr val="dk1"/>
                          </a:solidFill>
                        </a:rPr>
                        <a:t>500</a:t>
                      </a:r>
                      <a:endParaRPr sz="1100" b="1" u="sng"/>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r h="649875">
                <a:tc vMerge="1">
                  <a:txBody>
                    <a:bodyPr/>
                    <a:lstStyle/>
                    <a:p>
                      <a:endParaRPr lang="en-US"/>
                    </a:p>
                  </a:txBody>
                  <a:tcPr/>
                </a:tc>
                <a:tc>
                  <a:txBody>
                    <a:bodyPr/>
                    <a:lstStyle/>
                    <a:p>
                      <a:pPr marL="0" lvl="0" indent="0" algn="ctr" rtl="0">
                        <a:spcBef>
                          <a:spcPts val="0"/>
                        </a:spcBef>
                        <a:spcAft>
                          <a:spcPts val="0"/>
                        </a:spcAft>
                        <a:buNone/>
                      </a:pPr>
                      <a:r>
                        <a:rPr lang="en" sz="1100">
                          <a:solidFill>
                            <a:schemeClr val="dk1"/>
                          </a:solidFill>
                        </a:rPr>
                        <a:t>No. of variables tried at each split: 3</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100">
                          <a:solidFill>
                            <a:schemeClr val="dk1"/>
                          </a:solidFill>
                        </a:rPr>
                        <a:t>No. of variables tried at each split: 4</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100">
                          <a:solidFill>
                            <a:schemeClr val="dk1"/>
                          </a:solidFill>
                        </a:rPr>
                        <a:t>No. of variables tried at each split: 3</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100">
                          <a:solidFill>
                            <a:schemeClr val="dk1"/>
                          </a:solidFill>
                        </a:rPr>
                        <a:t>No. of variables tried at each split: 12</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100">
                          <a:solidFill>
                            <a:schemeClr val="dk1"/>
                          </a:solidFill>
                        </a:rPr>
                        <a:t>No. of variables tried at each split: 3</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558775">
                <a:tc vMerge="1">
                  <a:txBody>
                    <a:bodyPr/>
                    <a:lstStyle/>
                    <a:p>
                      <a:endParaRPr lang="en-US"/>
                    </a:p>
                  </a:txBody>
                  <a:tcPr/>
                </a:tc>
                <a:tc>
                  <a:txBody>
                    <a:bodyPr/>
                    <a:lstStyle/>
                    <a:p>
                      <a:pPr marL="0" lvl="0" indent="0" algn="ctr" rtl="0">
                        <a:spcBef>
                          <a:spcPts val="0"/>
                        </a:spcBef>
                        <a:spcAft>
                          <a:spcPts val="0"/>
                        </a:spcAft>
                        <a:buClr>
                          <a:schemeClr val="dk1"/>
                        </a:buClr>
                        <a:buSzPts val="1100"/>
                        <a:buFont typeface="Arial"/>
                        <a:buNone/>
                      </a:pPr>
                      <a:r>
                        <a:rPr lang="en" sz="1100"/>
                        <a:t>% Var Explained: 98.13</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100"/>
                        <a:t>% Var Explained: 93.58</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100"/>
                        <a:t>% Var Explained: 89.57</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100"/>
                        <a:t>% Var Explained:</a:t>
                      </a:r>
                      <a:endParaRPr sz="1100"/>
                    </a:p>
                    <a:p>
                      <a:pPr marL="0" lvl="0" indent="0" algn="ctr" rtl="0">
                        <a:spcBef>
                          <a:spcPts val="0"/>
                        </a:spcBef>
                        <a:spcAft>
                          <a:spcPts val="0"/>
                        </a:spcAft>
                        <a:buNone/>
                      </a:pPr>
                      <a:r>
                        <a:rPr lang="en" sz="1100"/>
                        <a:t>95.31</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100"/>
                        <a:t>% Var Explained:</a:t>
                      </a:r>
                      <a:endParaRPr sz="1100"/>
                    </a:p>
                    <a:p>
                      <a:pPr marL="0" lvl="0" indent="0" algn="ctr" rtl="0">
                        <a:spcBef>
                          <a:spcPts val="0"/>
                        </a:spcBef>
                        <a:spcAft>
                          <a:spcPts val="0"/>
                        </a:spcAft>
                        <a:buNone/>
                      </a:pPr>
                      <a:r>
                        <a:rPr lang="en" sz="1100"/>
                        <a:t>94.65</a:t>
                      </a:r>
                      <a:endParaRPr sz="11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pic>
        <p:nvPicPr>
          <p:cNvPr id="775" name="Google Shape;775;p38"/>
          <p:cNvPicPr preferRelativeResize="0"/>
          <p:nvPr/>
        </p:nvPicPr>
        <p:blipFill>
          <a:blip r:embed="rId4">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pic>
        <p:nvPicPr>
          <p:cNvPr id="780" name="Google Shape;780;p39"/>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781" name="Google Shape;781;p39"/>
          <p:cNvSpPr txBox="1">
            <a:spLocks noGrp="1"/>
          </p:cNvSpPr>
          <p:nvPr>
            <p:ph type="title" idx="2"/>
          </p:nvPr>
        </p:nvSpPr>
        <p:spPr>
          <a:xfrm>
            <a:off x="611850" y="1400025"/>
            <a:ext cx="5067600" cy="1846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Model Outputs &amp; Comparisons</a:t>
            </a:r>
            <a:endParaRPr/>
          </a:p>
        </p:txBody>
      </p:sp>
      <p:pic>
        <p:nvPicPr>
          <p:cNvPr id="782" name="Google Shape;782;p39"/>
          <p:cNvPicPr preferRelativeResize="0"/>
          <p:nvPr/>
        </p:nvPicPr>
        <p:blipFill>
          <a:blip r:embed="rId4">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pic>
        <p:nvPicPr>
          <p:cNvPr id="787" name="Google Shape;787;p40"/>
          <p:cNvPicPr preferRelativeResize="0"/>
          <p:nvPr/>
        </p:nvPicPr>
        <p:blipFill>
          <a:blip r:embed="rId3">
            <a:alphaModFix amt="8000"/>
          </a:blip>
          <a:stretch>
            <a:fillRect/>
          </a:stretch>
        </p:blipFill>
        <p:spPr>
          <a:xfrm>
            <a:off x="611838" y="419100"/>
            <a:ext cx="8086725" cy="4305300"/>
          </a:xfrm>
          <a:prstGeom prst="rect">
            <a:avLst/>
          </a:prstGeom>
          <a:noFill/>
          <a:ln>
            <a:noFill/>
          </a:ln>
        </p:spPr>
      </p:pic>
      <p:pic>
        <p:nvPicPr>
          <p:cNvPr id="788" name="Google Shape;788;p40"/>
          <p:cNvPicPr preferRelativeResize="0"/>
          <p:nvPr/>
        </p:nvPicPr>
        <p:blipFill rotWithShape="1">
          <a:blip r:embed="rId4">
            <a:alphaModFix/>
          </a:blip>
          <a:srcRect/>
          <a:stretch/>
        </p:blipFill>
        <p:spPr>
          <a:xfrm>
            <a:off x="611850" y="1206051"/>
            <a:ext cx="3657599" cy="2395501"/>
          </a:xfrm>
          <a:prstGeom prst="rect">
            <a:avLst/>
          </a:prstGeom>
          <a:noFill/>
          <a:ln w="9525" cap="flat" cmpd="sng">
            <a:solidFill>
              <a:schemeClr val="dk1"/>
            </a:solidFill>
            <a:prstDash val="solid"/>
            <a:round/>
            <a:headEnd type="none" w="sm" len="sm"/>
            <a:tailEnd type="none" w="sm" len="sm"/>
          </a:ln>
        </p:spPr>
      </p:pic>
      <p:pic>
        <p:nvPicPr>
          <p:cNvPr id="789" name="Google Shape;789;p40" descr="File:Flag of Canada.svg - Wikimedia Commons"/>
          <p:cNvPicPr preferRelativeResize="0"/>
          <p:nvPr/>
        </p:nvPicPr>
        <p:blipFill>
          <a:blip r:embed="rId5">
            <a:alphaModFix/>
          </a:blip>
          <a:stretch>
            <a:fillRect/>
          </a:stretch>
        </p:blipFill>
        <p:spPr>
          <a:xfrm>
            <a:off x="1840325" y="3737775"/>
            <a:ext cx="1200650" cy="600300"/>
          </a:xfrm>
          <a:prstGeom prst="rect">
            <a:avLst/>
          </a:prstGeom>
          <a:noFill/>
          <a:ln w="9525" cap="flat" cmpd="sng">
            <a:solidFill>
              <a:schemeClr val="dk1"/>
            </a:solidFill>
            <a:prstDash val="solid"/>
            <a:round/>
            <a:headEnd type="none" w="sm" len="sm"/>
            <a:tailEnd type="none" w="sm" len="sm"/>
          </a:ln>
        </p:spPr>
      </p:pic>
      <p:pic>
        <p:nvPicPr>
          <p:cNvPr id="790" name="Google Shape;790;p40"/>
          <p:cNvPicPr preferRelativeResize="0"/>
          <p:nvPr/>
        </p:nvPicPr>
        <p:blipFill rotWithShape="1">
          <a:blip r:embed="rId6">
            <a:alphaModFix/>
          </a:blip>
          <a:srcRect t="788" b="-3247"/>
          <a:stretch/>
        </p:blipFill>
        <p:spPr>
          <a:xfrm>
            <a:off x="4807800" y="1206050"/>
            <a:ext cx="3657599" cy="2395501"/>
          </a:xfrm>
          <a:prstGeom prst="rect">
            <a:avLst/>
          </a:prstGeom>
          <a:noFill/>
          <a:ln w="9525" cap="flat" cmpd="sng">
            <a:solidFill>
              <a:schemeClr val="dk1"/>
            </a:solidFill>
            <a:prstDash val="solid"/>
            <a:round/>
            <a:headEnd type="none" w="sm" len="sm"/>
            <a:tailEnd type="none" w="sm" len="sm"/>
          </a:ln>
        </p:spPr>
      </p:pic>
      <p:pic>
        <p:nvPicPr>
          <p:cNvPr id="791" name="Google Shape;791;p40" descr="File:Flag of Brazil.svg - Wikimedia Commons"/>
          <p:cNvPicPr preferRelativeResize="0"/>
          <p:nvPr/>
        </p:nvPicPr>
        <p:blipFill>
          <a:blip r:embed="rId7">
            <a:alphaModFix/>
          </a:blip>
          <a:stretch>
            <a:fillRect/>
          </a:stretch>
        </p:blipFill>
        <p:spPr>
          <a:xfrm>
            <a:off x="6036275" y="3737775"/>
            <a:ext cx="1200650" cy="600309"/>
          </a:xfrm>
          <a:prstGeom prst="rect">
            <a:avLst/>
          </a:prstGeom>
          <a:noFill/>
          <a:ln w="9525" cap="flat" cmpd="sng">
            <a:solidFill>
              <a:schemeClr val="dk1"/>
            </a:solidFill>
            <a:prstDash val="solid"/>
            <a:round/>
            <a:headEnd type="none" w="sm" len="sm"/>
            <a:tailEnd type="none" w="sm" len="sm"/>
          </a:ln>
        </p:spPr>
      </p:pic>
      <p:sp>
        <p:nvSpPr>
          <p:cNvPr id="792" name="Google Shape;792;p40"/>
          <p:cNvSpPr txBox="1"/>
          <p:nvPr/>
        </p:nvSpPr>
        <p:spPr>
          <a:xfrm>
            <a:off x="324196" y="332825"/>
            <a:ext cx="4839000" cy="528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3600"/>
              <a:buFont typeface="Fira Sans Extra Condensed SemiBold"/>
              <a:buNone/>
            </a:pPr>
            <a:r>
              <a:rPr lang="en" sz="3200">
                <a:solidFill>
                  <a:schemeClr val="dk1"/>
                </a:solidFill>
                <a:latin typeface="Fira Sans Extra Condensed SemiBold"/>
                <a:ea typeface="Fira Sans Extra Condensed SemiBold"/>
                <a:cs typeface="Fira Sans Extra Condensed SemiBold"/>
                <a:sym typeface="Fira Sans Extra Condensed SemiBold"/>
              </a:rPr>
              <a:t>Actuals Vs Predictions (1)</a:t>
            </a:r>
            <a:endParaRPr sz="3200">
              <a:latin typeface="Fira Sans Extra Condensed SemiBold"/>
              <a:ea typeface="Fira Sans Extra Condensed SemiBold"/>
              <a:cs typeface="Fira Sans Extra Condensed SemiBold"/>
              <a:sym typeface="Fira Sans Extra Condensed SemiBold"/>
            </a:endParaRPr>
          </a:p>
        </p:txBody>
      </p:sp>
      <p:pic>
        <p:nvPicPr>
          <p:cNvPr id="793" name="Google Shape;793;p40"/>
          <p:cNvPicPr preferRelativeResize="0"/>
          <p:nvPr/>
        </p:nvPicPr>
        <p:blipFill>
          <a:blip r:embed="rId8">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pic>
        <p:nvPicPr>
          <p:cNvPr id="798" name="Google Shape;798;p41"/>
          <p:cNvPicPr preferRelativeResize="0"/>
          <p:nvPr/>
        </p:nvPicPr>
        <p:blipFill>
          <a:blip r:embed="rId3">
            <a:alphaModFix amt="8000"/>
          </a:blip>
          <a:stretch>
            <a:fillRect/>
          </a:stretch>
        </p:blipFill>
        <p:spPr>
          <a:xfrm>
            <a:off x="611838" y="419100"/>
            <a:ext cx="8086725" cy="4305300"/>
          </a:xfrm>
          <a:prstGeom prst="rect">
            <a:avLst/>
          </a:prstGeom>
          <a:noFill/>
          <a:ln>
            <a:noFill/>
          </a:ln>
        </p:spPr>
      </p:pic>
      <p:pic>
        <p:nvPicPr>
          <p:cNvPr id="799" name="Google Shape;799;p41"/>
          <p:cNvPicPr preferRelativeResize="0"/>
          <p:nvPr/>
        </p:nvPicPr>
        <p:blipFill>
          <a:blip r:embed="rId4">
            <a:alphaModFix/>
          </a:blip>
          <a:stretch>
            <a:fillRect/>
          </a:stretch>
        </p:blipFill>
        <p:spPr>
          <a:xfrm>
            <a:off x="527688" y="1277645"/>
            <a:ext cx="3824427" cy="2285967"/>
          </a:xfrm>
          <a:prstGeom prst="rect">
            <a:avLst/>
          </a:prstGeom>
          <a:noFill/>
          <a:ln w="9525" cap="flat" cmpd="sng">
            <a:solidFill>
              <a:schemeClr val="dk1"/>
            </a:solidFill>
            <a:prstDash val="solid"/>
            <a:round/>
            <a:headEnd type="none" w="sm" len="sm"/>
            <a:tailEnd type="none" w="sm" len="sm"/>
          </a:ln>
        </p:spPr>
      </p:pic>
      <p:pic>
        <p:nvPicPr>
          <p:cNvPr id="800" name="Google Shape;800;p41"/>
          <p:cNvPicPr preferRelativeResize="0"/>
          <p:nvPr/>
        </p:nvPicPr>
        <p:blipFill rotWithShape="1">
          <a:blip r:embed="rId5">
            <a:alphaModFix/>
          </a:blip>
          <a:srcRect/>
          <a:stretch/>
        </p:blipFill>
        <p:spPr>
          <a:xfrm>
            <a:off x="4767846" y="1277638"/>
            <a:ext cx="3824427" cy="2285999"/>
          </a:xfrm>
          <a:prstGeom prst="rect">
            <a:avLst/>
          </a:prstGeom>
          <a:noFill/>
          <a:ln w="9525" cap="flat" cmpd="sng">
            <a:solidFill>
              <a:schemeClr val="dk1"/>
            </a:solidFill>
            <a:prstDash val="solid"/>
            <a:round/>
            <a:headEnd type="none" w="sm" len="sm"/>
            <a:tailEnd type="none" w="sm" len="sm"/>
          </a:ln>
        </p:spPr>
      </p:pic>
      <p:pic>
        <p:nvPicPr>
          <p:cNvPr id="801" name="Google Shape;801;p41" descr="File:Flag of Saudi Arabia.svg - Wikipedia"/>
          <p:cNvPicPr preferRelativeResize="0"/>
          <p:nvPr/>
        </p:nvPicPr>
        <p:blipFill>
          <a:blip r:embed="rId6">
            <a:alphaModFix/>
          </a:blip>
          <a:stretch>
            <a:fillRect/>
          </a:stretch>
        </p:blipFill>
        <p:spPr>
          <a:xfrm>
            <a:off x="1796687" y="3737775"/>
            <a:ext cx="1286446" cy="643202"/>
          </a:xfrm>
          <a:prstGeom prst="rect">
            <a:avLst/>
          </a:prstGeom>
          <a:noFill/>
          <a:ln w="9525" cap="flat" cmpd="sng">
            <a:solidFill>
              <a:schemeClr val="dk1"/>
            </a:solidFill>
            <a:prstDash val="solid"/>
            <a:round/>
            <a:headEnd type="none" w="sm" len="sm"/>
            <a:tailEnd type="none" w="sm" len="sm"/>
          </a:ln>
        </p:spPr>
      </p:pic>
      <p:pic>
        <p:nvPicPr>
          <p:cNvPr id="802" name="Google Shape;802;p41" descr="File:Flag of Germany.svg - Wikimedia Commons"/>
          <p:cNvPicPr preferRelativeResize="0"/>
          <p:nvPr/>
        </p:nvPicPr>
        <p:blipFill>
          <a:blip r:embed="rId7">
            <a:alphaModFix/>
          </a:blip>
          <a:stretch>
            <a:fillRect/>
          </a:stretch>
        </p:blipFill>
        <p:spPr>
          <a:xfrm>
            <a:off x="6036837" y="3737775"/>
            <a:ext cx="1286451" cy="643206"/>
          </a:xfrm>
          <a:prstGeom prst="rect">
            <a:avLst/>
          </a:prstGeom>
          <a:noFill/>
          <a:ln w="9525" cap="flat" cmpd="sng">
            <a:solidFill>
              <a:schemeClr val="dk1"/>
            </a:solidFill>
            <a:prstDash val="solid"/>
            <a:round/>
            <a:headEnd type="none" w="sm" len="sm"/>
            <a:tailEnd type="none" w="sm" len="sm"/>
          </a:ln>
        </p:spPr>
      </p:pic>
      <p:sp>
        <p:nvSpPr>
          <p:cNvPr id="803" name="Google Shape;803;p41"/>
          <p:cNvSpPr txBox="1"/>
          <p:nvPr/>
        </p:nvSpPr>
        <p:spPr>
          <a:xfrm>
            <a:off x="324196" y="332825"/>
            <a:ext cx="4839000" cy="528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3600"/>
              <a:buFont typeface="Fira Sans Extra Condensed SemiBold"/>
              <a:buNone/>
            </a:pPr>
            <a:r>
              <a:rPr lang="en" sz="3200">
                <a:solidFill>
                  <a:schemeClr val="dk1"/>
                </a:solidFill>
                <a:latin typeface="Fira Sans Extra Condensed SemiBold"/>
                <a:ea typeface="Fira Sans Extra Condensed SemiBold"/>
                <a:cs typeface="Fira Sans Extra Condensed SemiBold"/>
                <a:sym typeface="Fira Sans Extra Condensed SemiBold"/>
              </a:rPr>
              <a:t>Actuals Vs Predictions (2)</a:t>
            </a:r>
            <a:endParaRPr sz="3200">
              <a:latin typeface="Fira Sans Extra Condensed SemiBold"/>
              <a:ea typeface="Fira Sans Extra Condensed SemiBold"/>
              <a:cs typeface="Fira Sans Extra Condensed SemiBold"/>
              <a:sym typeface="Fira Sans Extra Condensed SemiBold"/>
            </a:endParaRPr>
          </a:p>
        </p:txBody>
      </p:sp>
      <p:pic>
        <p:nvPicPr>
          <p:cNvPr id="804" name="Google Shape;804;p41"/>
          <p:cNvPicPr preferRelativeResize="0"/>
          <p:nvPr/>
        </p:nvPicPr>
        <p:blipFill>
          <a:blip r:embed="rId8">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pic>
        <p:nvPicPr>
          <p:cNvPr id="809" name="Google Shape;809;p42"/>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810" name="Google Shape;810;p42"/>
          <p:cNvSpPr txBox="1"/>
          <p:nvPr/>
        </p:nvSpPr>
        <p:spPr>
          <a:xfrm>
            <a:off x="324196" y="332825"/>
            <a:ext cx="4839000" cy="528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Clr>
                <a:schemeClr val="dk1"/>
              </a:buClr>
              <a:buSzPts val="3600"/>
              <a:buFont typeface="Fira Sans Extra Condensed SemiBold"/>
              <a:buNone/>
            </a:pPr>
            <a:r>
              <a:rPr lang="en" sz="3200">
                <a:solidFill>
                  <a:schemeClr val="dk1"/>
                </a:solidFill>
                <a:latin typeface="Fira Sans Extra Condensed SemiBold"/>
                <a:ea typeface="Fira Sans Extra Condensed SemiBold"/>
                <a:cs typeface="Fira Sans Extra Condensed SemiBold"/>
                <a:sym typeface="Fira Sans Extra Condensed SemiBold"/>
              </a:rPr>
              <a:t>Actuals Vs Predictions (3)</a:t>
            </a:r>
            <a:endParaRPr sz="3200">
              <a:latin typeface="Fira Sans Extra Condensed SemiBold"/>
              <a:ea typeface="Fira Sans Extra Condensed SemiBold"/>
              <a:cs typeface="Fira Sans Extra Condensed SemiBold"/>
              <a:sym typeface="Fira Sans Extra Condensed SemiBold"/>
            </a:endParaRPr>
          </a:p>
        </p:txBody>
      </p:sp>
      <p:pic>
        <p:nvPicPr>
          <p:cNvPr id="811" name="Google Shape;811;p42" descr="File:Flag of India.svg - Wikimedia Commons"/>
          <p:cNvPicPr preferRelativeResize="0"/>
          <p:nvPr/>
        </p:nvPicPr>
        <p:blipFill>
          <a:blip r:embed="rId4">
            <a:alphaModFix/>
          </a:blip>
          <a:stretch>
            <a:fillRect/>
          </a:stretch>
        </p:blipFill>
        <p:spPr>
          <a:xfrm>
            <a:off x="4057461" y="3694575"/>
            <a:ext cx="1029089" cy="686400"/>
          </a:xfrm>
          <a:prstGeom prst="rect">
            <a:avLst/>
          </a:prstGeom>
          <a:noFill/>
          <a:ln w="9525" cap="flat" cmpd="sng">
            <a:solidFill>
              <a:schemeClr val="dk1"/>
            </a:solidFill>
            <a:prstDash val="solid"/>
            <a:round/>
            <a:headEnd type="none" w="sm" len="sm"/>
            <a:tailEnd type="none" w="sm" len="sm"/>
          </a:ln>
        </p:spPr>
      </p:pic>
      <p:pic>
        <p:nvPicPr>
          <p:cNvPr id="812" name="Google Shape;812;p42"/>
          <p:cNvPicPr preferRelativeResize="0"/>
          <p:nvPr/>
        </p:nvPicPr>
        <p:blipFill>
          <a:blip r:embed="rId5">
            <a:alphaModFix/>
          </a:blip>
          <a:stretch>
            <a:fillRect/>
          </a:stretch>
        </p:blipFill>
        <p:spPr>
          <a:xfrm>
            <a:off x="2737287" y="1126600"/>
            <a:ext cx="3669425" cy="2425550"/>
          </a:xfrm>
          <a:prstGeom prst="rect">
            <a:avLst/>
          </a:prstGeom>
          <a:noFill/>
          <a:ln w="9525" cap="flat" cmpd="sng">
            <a:solidFill>
              <a:schemeClr val="dk1"/>
            </a:solidFill>
            <a:prstDash val="solid"/>
            <a:round/>
            <a:headEnd type="none" w="sm" len="sm"/>
            <a:tailEnd type="none" w="sm" len="sm"/>
          </a:ln>
        </p:spPr>
      </p:pic>
      <p:pic>
        <p:nvPicPr>
          <p:cNvPr id="813" name="Google Shape;813;p42"/>
          <p:cNvPicPr preferRelativeResize="0"/>
          <p:nvPr/>
        </p:nvPicPr>
        <p:blipFill>
          <a:blip r:embed="rId6">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pic>
        <p:nvPicPr>
          <p:cNvPr id="818" name="Google Shape;818;p43"/>
          <p:cNvPicPr preferRelativeResize="0"/>
          <p:nvPr/>
        </p:nvPicPr>
        <p:blipFill>
          <a:blip r:embed="rId3">
            <a:alphaModFix amt="5000"/>
          </a:blip>
          <a:stretch>
            <a:fillRect/>
          </a:stretch>
        </p:blipFill>
        <p:spPr>
          <a:xfrm>
            <a:off x="611838" y="419100"/>
            <a:ext cx="8086725" cy="4305300"/>
          </a:xfrm>
          <a:prstGeom prst="rect">
            <a:avLst/>
          </a:prstGeom>
          <a:noFill/>
          <a:ln>
            <a:noFill/>
          </a:ln>
        </p:spPr>
      </p:pic>
      <p:pic>
        <p:nvPicPr>
          <p:cNvPr id="819" name="Google Shape;819;p43"/>
          <p:cNvPicPr preferRelativeResize="0"/>
          <p:nvPr/>
        </p:nvPicPr>
        <p:blipFill>
          <a:blip r:embed="rId4">
            <a:alphaModFix/>
          </a:blip>
          <a:stretch>
            <a:fillRect/>
          </a:stretch>
        </p:blipFill>
        <p:spPr>
          <a:xfrm>
            <a:off x="4869126" y="1632825"/>
            <a:ext cx="3897404" cy="2555150"/>
          </a:xfrm>
          <a:prstGeom prst="rect">
            <a:avLst/>
          </a:prstGeom>
          <a:noFill/>
          <a:ln w="9525" cap="flat" cmpd="sng">
            <a:solidFill>
              <a:schemeClr val="dk1"/>
            </a:solidFill>
            <a:prstDash val="solid"/>
            <a:round/>
            <a:headEnd type="none" w="sm" len="sm"/>
            <a:tailEnd type="none" w="sm" len="sm"/>
          </a:ln>
        </p:spPr>
      </p:pic>
      <p:sp>
        <p:nvSpPr>
          <p:cNvPr id="820" name="Google Shape;820;p43"/>
          <p:cNvSpPr txBox="1"/>
          <p:nvPr/>
        </p:nvSpPr>
        <p:spPr>
          <a:xfrm>
            <a:off x="324200" y="1031325"/>
            <a:ext cx="8667300" cy="528900"/>
          </a:xfrm>
          <a:prstGeom prst="rect">
            <a:avLst/>
          </a:prstGeom>
          <a:noFill/>
          <a:ln>
            <a:noFill/>
          </a:ln>
        </p:spPr>
        <p:txBody>
          <a:bodyPr spcFirstLastPara="1" wrap="square" lIns="0" tIns="0" rIns="0" bIns="0" anchor="t" anchorCtr="0">
            <a:noAutofit/>
          </a:bodyPr>
          <a:lstStyle/>
          <a:p>
            <a:pPr marL="457200" marR="0" lvl="0" indent="-317500" algn="l" rtl="0">
              <a:lnSpc>
                <a:spcPct val="100000"/>
              </a:lnSpc>
              <a:spcBef>
                <a:spcPts val="0"/>
              </a:spcBef>
              <a:spcAft>
                <a:spcPts val="0"/>
              </a:spcAft>
              <a:buSzPts val="1400"/>
              <a:buFont typeface="Fira Sans Extra Condensed SemiBold"/>
              <a:buChar char="●"/>
            </a:pPr>
            <a:r>
              <a:rPr lang="en">
                <a:latin typeface="Fira Sans Extra Condensed SemiBold"/>
                <a:ea typeface="Fira Sans Extra Condensed SemiBold"/>
                <a:cs typeface="Fira Sans Extra Condensed SemiBold"/>
                <a:sym typeface="Fira Sans Extra Condensed SemiBold"/>
              </a:rPr>
              <a:t>ARIMA Based Process - Same process can be followed for other 3 countries</a:t>
            </a:r>
            <a:endParaRPr>
              <a:latin typeface="Fira Sans Extra Condensed SemiBold"/>
              <a:ea typeface="Fira Sans Extra Condensed SemiBold"/>
              <a:cs typeface="Fira Sans Extra Condensed SemiBold"/>
              <a:sym typeface="Fira Sans Extra Condensed SemiBold"/>
            </a:endParaRPr>
          </a:p>
          <a:p>
            <a:pPr marL="457200" marR="0" lvl="0" indent="-317500" algn="l" rtl="0">
              <a:lnSpc>
                <a:spcPct val="100000"/>
              </a:lnSpc>
              <a:spcBef>
                <a:spcPts val="0"/>
              </a:spcBef>
              <a:spcAft>
                <a:spcPts val="0"/>
              </a:spcAft>
              <a:buSzPts val="1400"/>
              <a:buFont typeface="Fira Sans Extra Condensed SemiBold"/>
              <a:buChar char="●"/>
            </a:pPr>
            <a:r>
              <a:rPr lang="en">
                <a:latin typeface="Fira Sans Extra Condensed SemiBold"/>
                <a:ea typeface="Fira Sans Extra Condensed SemiBold"/>
                <a:cs typeface="Fira Sans Extra Condensed SemiBold"/>
                <a:sym typeface="Fira Sans Extra Condensed SemiBold"/>
              </a:rPr>
              <a:t>However, GDP is not solely dependent on this one feature in real world (we have no accounted for this)</a:t>
            </a:r>
            <a:endParaRPr sz="1400" b="0" i="0" u="none" strike="noStrike" cap="none">
              <a:solidFill>
                <a:srgbClr val="000000"/>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endParaRPr>
              <a:latin typeface="Fira Sans Extra Condensed SemiBold"/>
              <a:ea typeface="Fira Sans Extra Condensed SemiBold"/>
              <a:cs typeface="Fira Sans Extra Condensed SemiBold"/>
              <a:sym typeface="Fira Sans Extra Condensed SemiBold"/>
            </a:endParaRPr>
          </a:p>
        </p:txBody>
      </p:sp>
      <p:sp>
        <p:nvSpPr>
          <p:cNvPr id="821" name="Google Shape;821;p43"/>
          <p:cNvSpPr txBox="1"/>
          <p:nvPr/>
        </p:nvSpPr>
        <p:spPr>
          <a:xfrm>
            <a:off x="324190" y="332816"/>
            <a:ext cx="7565100" cy="528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Fira Sans Extra Condensed SemiBold"/>
              <a:buNone/>
            </a:pPr>
            <a:r>
              <a:rPr lang="en" sz="3200">
                <a:latin typeface="Fira Sans Extra Condensed SemiBold"/>
                <a:ea typeface="Fira Sans Extra Condensed SemiBold"/>
                <a:cs typeface="Fira Sans Extra Condensed SemiBold"/>
                <a:sym typeface="Fira Sans Extra Condensed SemiBold"/>
              </a:rPr>
              <a:t>Current Predictions</a:t>
            </a:r>
            <a:endParaRPr/>
          </a:p>
        </p:txBody>
      </p:sp>
      <p:sp>
        <p:nvSpPr>
          <p:cNvPr id="822" name="Google Shape;822;p43"/>
          <p:cNvSpPr txBox="1"/>
          <p:nvPr/>
        </p:nvSpPr>
        <p:spPr>
          <a:xfrm>
            <a:off x="7735020" y="2315400"/>
            <a:ext cx="974100" cy="4002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rPr>
              <a:t>121.1778</a:t>
            </a:r>
            <a:endParaRPr b="1">
              <a:solidFill>
                <a:schemeClr val="lt1"/>
              </a:solidFill>
            </a:endParaRPr>
          </a:p>
        </p:txBody>
      </p:sp>
      <p:pic>
        <p:nvPicPr>
          <p:cNvPr id="823" name="Google Shape;823;p43"/>
          <p:cNvPicPr preferRelativeResize="0"/>
          <p:nvPr/>
        </p:nvPicPr>
        <p:blipFill>
          <a:blip r:embed="rId5">
            <a:alphaModFix/>
          </a:blip>
          <a:stretch>
            <a:fillRect/>
          </a:stretch>
        </p:blipFill>
        <p:spPr>
          <a:xfrm>
            <a:off x="399650" y="1632825"/>
            <a:ext cx="4251050" cy="2555150"/>
          </a:xfrm>
          <a:prstGeom prst="rect">
            <a:avLst/>
          </a:prstGeom>
          <a:noFill/>
          <a:ln w="9525" cap="flat" cmpd="sng">
            <a:solidFill>
              <a:schemeClr val="dk1"/>
            </a:solidFill>
            <a:prstDash val="solid"/>
            <a:round/>
            <a:headEnd type="none" w="sm" len="sm"/>
            <a:tailEnd type="none" w="sm" len="sm"/>
          </a:ln>
        </p:spPr>
      </p:pic>
      <p:sp>
        <p:nvSpPr>
          <p:cNvPr id="824" name="Google Shape;824;p43"/>
          <p:cNvSpPr txBox="1"/>
          <p:nvPr/>
        </p:nvSpPr>
        <p:spPr>
          <a:xfrm>
            <a:off x="3457311" y="1915200"/>
            <a:ext cx="974100" cy="400200"/>
          </a:xfrm>
          <a:prstGeom prst="rect">
            <a:avLst/>
          </a:prstGeom>
          <a:solidFill>
            <a:schemeClr val="dk2"/>
          </a:solid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 b="1">
                <a:solidFill>
                  <a:schemeClr val="lt1"/>
                </a:solidFill>
              </a:rPr>
              <a:t>4243.736</a:t>
            </a:r>
            <a:endParaRPr b="1">
              <a:solidFill>
                <a:schemeClr val="lt1"/>
              </a:solidFill>
            </a:endParaRPr>
          </a:p>
        </p:txBody>
      </p:sp>
      <p:pic>
        <p:nvPicPr>
          <p:cNvPr id="825" name="Google Shape;825;p43"/>
          <p:cNvPicPr preferRelativeResize="0"/>
          <p:nvPr/>
        </p:nvPicPr>
        <p:blipFill>
          <a:blip r:embed="rId6">
            <a:alphaModFix/>
          </a:blip>
          <a:stretch>
            <a:fillRect/>
          </a:stretch>
        </p:blipFill>
        <p:spPr>
          <a:xfrm>
            <a:off x="8347100" y="4340375"/>
            <a:ext cx="720701" cy="720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44"/>
          <p:cNvSpPr txBox="1"/>
          <p:nvPr/>
        </p:nvSpPr>
        <p:spPr>
          <a:xfrm>
            <a:off x="324190" y="332816"/>
            <a:ext cx="7565100" cy="528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Fira Sans Extra Condensed SemiBold"/>
              <a:buNone/>
            </a:pPr>
            <a:r>
              <a:rPr lang="en" sz="3200">
                <a:latin typeface="Fira Sans Extra Condensed SemiBold"/>
                <a:ea typeface="Fira Sans Extra Condensed SemiBold"/>
                <a:cs typeface="Fira Sans Extra Condensed SemiBold"/>
                <a:sym typeface="Fira Sans Extra Condensed SemiBold"/>
              </a:rPr>
              <a:t>Summary</a:t>
            </a:r>
            <a:endParaRPr/>
          </a:p>
        </p:txBody>
      </p:sp>
      <p:grpSp>
        <p:nvGrpSpPr>
          <p:cNvPr id="831" name="Google Shape;831;p44"/>
          <p:cNvGrpSpPr/>
          <p:nvPr/>
        </p:nvGrpSpPr>
        <p:grpSpPr>
          <a:xfrm>
            <a:off x="4491943" y="2019398"/>
            <a:ext cx="3825586" cy="2515604"/>
            <a:chOff x="235800" y="830650"/>
            <a:chExt cx="6978450" cy="4588844"/>
          </a:xfrm>
        </p:grpSpPr>
        <p:sp>
          <p:nvSpPr>
            <p:cNvPr id="832" name="Google Shape;832;p44"/>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4"/>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4"/>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44"/>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44"/>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4"/>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8" name="Google Shape;838;p44"/>
          <p:cNvSpPr/>
          <p:nvPr/>
        </p:nvSpPr>
        <p:spPr>
          <a:xfrm rot="10800000">
            <a:off x="6753598" y="3175440"/>
            <a:ext cx="307152" cy="236709"/>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44"/>
          <p:cNvSpPr/>
          <p:nvPr/>
        </p:nvSpPr>
        <p:spPr>
          <a:xfrm rot="10800000">
            <a:off x="7195624" y="3140957"/>
            <a:ext cx="327779" cy="272495"/>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44"/>
          <p:cNvSpPr/>
          <p:nvPr/>
        </p:nvSpPr>
        <p:spPr>
          <a:xfrm rot="10800000">
            <a:off x="4836011" y="2691782"/>
            <a:ext cx="327779" cy="272495"/>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1" name="Google Shape;841;p44"/>
          <p:cNvGrpSpPr/>
          <p:nvPr/>
        </p:nvGrpSpPr>
        <p:grpSpPr>
          <a:xfrm>
            <a:off x="1465237" y="2026561"/>
            <a:ext cx="2271044" cy="824276"/>
            <a:chOff x="644400" y="1263200"/>
            <a:chExt cx="2032800" cy="951600"/>
          </a:xfrm>
        </p:grpSpPr>
        <p:sp>
          <p:nvSpPr>
            <p:cNvPr id="842" name="Google Shape;842;p44"/>
            <p:cNvSpPr txBox="1"/>
            <p:nvPr/>
          </p:nvSpPr>
          <p:spPr>
            <a:xfrm>
              <a:off x="644405" y="1263200"/>
              <a:ext cx="1772400" cy="432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chemeClr val="dk1"/>
                  </a:solidFill>
                  <a:latin typeface="Fira Sans Extra Condensed SemiBold"/>
                  <a:ea typeface="Fira Sans Extra Condensed SemiBold"/>
                  <a:cs typeface="Fira Sans Extra Condensed SemiBold"/>
                  <a:sym typeface="Fira Sans Extra Condensed SemiBold"/>
                </a:rPr>
                <a:t>Wind Energy</a:t>
              </a:r>
              <a:endParaRPr sz="1800" b="0" i="0" u="none" strike="noStrike" cap="none"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843" name="Google Shape;843;p44"/>
            <p:cNvSpPr txBox="1"/>
            <p:nvPr/>
          </p:nvSpPr>
          <p:spPr>
            <a:xfrm>
              <a:off x="644400" y="1695200"/>
              <a:ext cx="2032800" cy="5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dirty="0">
                  <a:solidFill>
                    <a:schemeClr val="dk1"/>
                  </a:solidFill>
                  <a:latin typeface="Roboto"/>
                  <a:ea typeface="Roboto"/>
                  <a:cs typeface="Roboto"/>
                  <a:sym typeface="Roboto"/>
                </a:rPr>
                <a:t>Wind Energy was the most important factor among all renewable ones.</a:t>
              </a:r>
              <a:endParaRPr sz="1200" b="0" i="0" u="none" strike="noStrike" cap="none" dirty="0">
                <a:solidFill>
                  <a:schemeClr val="dk1"/>
                </a:solidFill>
                <a:latin typeface="Roboto"/>
                <a:ea typeface="Roboto"/>
                <a:cs typeface="Roboto"/>
                <a:sym typeface="Roboto"/>
              </a:endParaRPr>
            </a:p>
          </p:txBody>
        </p:sp>
      </p:grpSp>
      <p:sp>
        <p:nvSpPr>
          <p:cNvPr id="844" name="Google Shape;844;p44"/>
          <p:cNvSpPr/>
          <p:nvPr/>
        </p:nvSpPr>
        <p:spPr>
          <a:xfrm>
            <a:off x="324200" y="2035033"/>
            <a:ext cx="994994" cy="807047"/>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45" name="Google Shape;845;p44"/>
          <p:cNvGrpSpPr/>
          <p:nvPr/>
        </p:nvGrpSpPr>
        <p:grpSpPr>
          <a:xfrm>
            <a:off x="721802" y="2177108"/>
            <a:ext cx="259977" cy="453005"/>
            <a:chOff x="2338025" y="238375"/>
            <a:chExt cx="2924375" cy="5218950"/>
          </a:xfrm>
        </p:grpSpPr>
        <p:sp>
          <p:nvSpPr>
            <p:cNvPr id="846" name="Google Shape;846;p44"/>
            <p:cNvSpPr/>
            <p:nvPr/>
          </p:nvSpPr>
          <p:spPr>
            <a:xfrm>
              <a:off x="3551475" y="3113550"/>
              <a:ext cx="497475" cy="574150"/>
            </a:xfrm>
            <a:custGeom>
              <a:avLst/>
              <a:gdLst/>
              <a:ahLst/>
              <a:cxnLst/>
              <a:rect l="l" t="t" r="r" b="b"/>
              <a:pathLst>
                <a:path w="19899" h="22966" extrusionOk="0">
                  <a:moveTo>
                    <a:pt x="9950" y="6133"/>
                  </a:moveTo>
                  <a:cubicBezTo>
                    <a:pt x="12070" y="6133"/>
                    <a:pt x="13766" y="7862"/>
                    <a:pt x="13766" y="9950"/>
                  </a:cubicBezTo>
                  <a:lnTo>
                    <a:pt x="13766" y="16832"/>
                  </a:lnTo>
                  <a:lnTo>
                    <a:pt x="6133" y="16832"/>
                  </a:lnTo>
                  <a:lnTo>
                    <a:pt x="6133" y="9950"/>
                  </a:lnTo>
                  <a:cubicBezTo>
                    <a:pt x="6133" y="7862"/>
                    <a:pt x="7829" y="6133"/>
                    <a:pt x="9950" y="6133"/>
                  </a:cubicBezTo>
                  <a:close/>
                  <a:moveTo>
                    <a:pt x="9950" y="1"/>
                  </a:moveTo>
                  <a:cubicBezTo>
                    <a:pt x="4469" y="1"/>
                    <a:pt x="1" y="4470"/>
                    <a:pt x="1" y="9950"/>
                  </a:cubicBezTo>
                  <a:lnTo>
                    <a:pt x="1" y="18268"/>
                  </a:lnTo>
                  <a:cubicBezTo>
                    <a:pt x="1" y="20845"/>
                    <a:pt x="2121" y="22965"/>
                    <a:pt x="4698" y="22965"/>
                  </a:cubicBezTo>
                  <a:lnTo>
                    <a:pt x="15201" y="22965"/>
                  </a:lnTo>
                  <a:cubicBezTo>
                    <a:pt x="17778" y="22965"/>
                    <a:pt x="19899" y="20845"/>
                    <a:pt x="19899" y="18268"/>
                  </a:cubicBezTo>
                  <a:lnTo>
                    <a:pt x="19899" y="9950"/>
                  </a:lnTo>
                  <a:cubicBezTo>
                    <a:pt x="19899" y="4470"/>
                    <a:pt x="15430" y="1"/>
                    <a:pt x="99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847" name="Google Shape;847;p44"/>
            <p:cNvSpPr/>
            <p:nvPr/>
          </p:nvSpPr>
          <p:spPr>
            <a:xfrm>
              <a:off x="2338025" y="238375"/>
              <a:ext cx="2924375" cy="5218950"/>
            </a:xfrm>
            <a:custGeom>
              <a:avLst/>
              <a:gdLst/>
              <a:ahLst/>
              <a:cxnLst/>
              <a:rect l="l" t="t" r="r" b="b"/>
              <a:pathLst>
                <a:path w="116975" h="208758" extrusionOk="0">
                  <a:moveTo>
                    <a:pt x="101644" y="6612"/>
                  </a:moveTo>
                  <a:lnTo>
                    <a:pt x="108787" y="16104"/>
                  </a:lnTo>
                  <a:lnTo>
                    <a:pt x="94141" y="27130"/>
                  </a:lnTo>
                  <a:lnTo>
                    <a:pt x="86997" y="17670"/>
                  </a:lnTo>
                  <a:lnTo>
                    <a:pt x="101644" y="6612"/>
                  </a:lnTo>
                  <a:close/>
                  <a:moveTo>
                    <a:pt x="16767" y="7525"/>
                  </a:moveTo>
                  <a:lnTo>
                    <a:pt x="27792" y="22204"/>
                  </a:lnTo>
                  <a:lnTo>
                    <a:pt x="18300" y="29348"/>
                  </a:lnTo>
                  <a:lnTo>
                    <a:pt x="7274" y="14669"/>
                  </a:lnTo>
                  <a:lnTo>
                    <a:pt x="16767" y="7525"/>
                  </a:lnTo>
                  <a:close/>
                  <a:moveTo>
                    <a:pt x="82104" y="21323"/>
                  </a:moveTo>
                  <a:lnTo>
                    <a:pt x="89248" y="30816"/>
                  </a:lnTo>
                  <a:lnTo>
                    <a:pt x="74602" y="41874"/>
                  </a:lnTo>
                  <a:lnTo>
                    <a:pt x="67458" y="32382"/>
                  </a:lnTo>
                  <a:lnTo>
                    <a:pt x="82104" y="21323"/>
                  </a:lnTo>
                  <a:close/>
                  <a:moveTo>
                    <a:pt x="31478" y="27064"/>
                  </a:moveTo>
                  <a:lnTo>
                    <a:pt x="42536" y="41743"/>
                  </a:lnTo>
                  <a:lnTo>
                    <a:pt x="33044" y="48887"/>
                  </a:lnTo>
                  <a:lnTo>
                    <a:pt x="21986" y="34208"/>
                  </a:lnTo>
                  <a:lnTo>
                    <a:pt x="31478" y="27064"/>
                  </a:lnTo>
                  <a:close/>
                  <a:moveTo>
                    <a:pt x="56801" y="37155"/>
                  </a:moveTo>
                  <a:cubicBezTo>
                    <a:pt x="57995" y="37155"/>
                    <a:pt x="59129" y="37184"/>
                    <a:pt x="60249" y="37184"/>
                  </a:cubicBezTo>
                  <a:cubicBezTo>
                    <a:pt x="60543" y="37184"/>
                    <a:pt x="60837" y="37182"/>
                    <a:pt x="61130" y="37177"/>
                  </a:cubicBezTo>
                  <a:cubicBezTo>
                    <a:pt x="61913" y="37177"/>
                    <a:pt x="62696" y="37209"/>
                    <a:pt x="63478" y="37275"/>
                  </a:cubicBezTo>
                  <a:lnTo>
                    <a:pt x="69709" y="45560"/>
                  </a:lnTo>
                  <a:lnTo>
                    <a:pt x="64816" y="49246"/>
                  </a:lnTo>
                  <a:cubicBezTo>
                    <a:pt x="62981" y="47875"/>
                    <a:pt x="60737" y="47159"/>
                    <a:pt x="58463" y="47159"/>
                  </a:cubicBezTo>
                  <a:cubicBezTo>
                    <a:pt x="57220" y="47159"/>
                    <a:pt x="55968" y="47373"/>
                    <a:pt x="54769" y="47811"/>
                  </a:cubicBezTo>
                  <a:lnTo>
                    <a:pt x="47495" y="38188"/>
                  </a:lnTo>
                  <a:cubicBezTo>
                    <a:pt x="51215" y="37294"/>
                    <a:pt x="54154" y="37155"/>
                    <a:pt x="56801" y="37155"/>
                  </a:cubicBezTo>
                  <a:close/>
                  <a:moveTo>
                    <a:pt x="58488" y="53291"/>
                  </a:moveTo>
                  <a:cubicBezTo>
                    <a:pt x="62859" y="53291"/>
                    <a:pt x="64685" y="58869"/>
                    <a:pt x="61228" y="61478"/>
                  </a:cubicBezTo>
                  <a:cubicBezTo>
                    <a:pt x="60416" y="62091"/>
                    <a:pt x="59457" y="62388"/>
                    <a:pt x="58505" y="62388"/>
                  </a:cubicBezTo>
                  <a:cubicBezTo>
                    <a:pt x="57123" y="62388"/>
                    <a:pt x="55755" y="61762"/>
                    <a:pt x="54867" y="60565"/>
                  </a:cubicBezTo>
                  <a:cubicBezTo>
                    <a:pt x="52583" y="57564"/>
                    <a:pt x="54769" y="53291"/>
                    <a:pt x="58488" y="53291"/>
                  </a:cubicBezTo>
                  <a:close/>
                  <a:moveTo>
                    <a:pt x="81974" y="43962"/>
                  </a:moveTo>
                  <a:cubicBezTo>
                    <a:pt x="91107" y="50616"/>
                    <a:pt x="96490" y="61152"/>
                    <a:pt x="96490" y="72537"/>
                  </a:cubicBezTo>
                  <a:lnTo>
                    <a:pt x="96490" y="73287"/>
                  </a:lnTo>
                  <a:lnTo>
                    <a:pt x="88074" y="62098"/>
                  </a:lnTo>
                  <a:cubicBezTo>
                    <a:pt x="87107" y="60842"/>
                    <a:pt x="85649" y="60170"/>
                    <a:pt x="84172" y="60170"/>
                  </a:cubicBezTo>
                  <a:cubicBezTo>
                    <a:pt x="83157" y="60170"/>
                    <a:pt x="82134" y="60488"/>
                    <a:pt x="81256" y="61152"/>
                  </a:cubicBezTo>
                  <a:lnTo>
                    <a:pt x="70785" y="69046"/>
                  </a:lnTo>
                  <a:lnTo>
                    <a:pt x="67067" y="64153"/>
                  </a:lnTo>
                  <a:cubicBezTo>
                    <a:pt x="69187" y="61283"/>
                    <a:pt x="69741" y="57466"/>
                    <a:pt x="68502" y="54139"/>
                  </a:cubicBezTo>
                  <a:lnTo>
                    <a:pt x="81974" y="43962"/>
                  </a:lnTo>
                  <a:close/>
                  <a:moveTo>
                    <a:pt x="46190" y="46604"/>
                  </a:moveTo>
                  <a:lnTo>
                    <a:pt x="49876" y="51497"/>
                  </a:lnTo>
                  <a:cubicBezTo>
                    <a:pt x="47788" y="54367"/>
                    <a:pt x="47234" y="58151"/>
                    <a:pt x="48473" y="61544"/>
                  </a:cubicBezTo>
                  <a:lnTo>
                    <a:pt x="20485" y="82649"/>
                  </a:lnTo>
                  <a:lnTo>
                    <a:pt x="20485" y="72537"/>
                  </a:lnTo>
                  <a:cubicBezTo>
                    <a:pt x="20485" y="64936"/>
                    <a:pt x="22899" y="57597"/>
                    <a:pt x="27401" y="51562"/>
                  </a:cubicBezTo>
                  <a:lnTo>
                    <a:pt x="28901" y="53584"/>
                  </a:lnTo>
                  <a:cubicBezTo>
                    <a:pt x="29866" y="54838"/>
                    <a:pt x="31321" y="55499"/>
                    <a:pt x="32794" y="55499"/>
                  </a:cubicBezTo>
                  <a:cubicBezTo>
                    <a:pt x="33812" y="55499"/>
                    <a:pt x="34839" y="55184"/>
                    <a:pt x="35719" y="54530"/>
                  </a:cubicBezTo>
                  <a:lnTo>
                    <a:pt x="46190" y="46604"/>
                  </a:lnTo>
                  <a:close/>
                  <a:moveTo>
                    <a:pt x="52159" y="66437"/>
                  </a:moveTo>
                  <a:cubicBezTo>
                    <a:pt x="53968" y="67756"/>
                    <a:pt x="56193" y="68506"/>
                    <a:pt x="58500" y="68506"/>
                  </a:cubicBezTo>
                  <a:cubicBezTo>
                    <a:pt x="59729" y="68506"/>
                    <a:pt x="60981" y="68293"/>
                    <a:pt x="62206" y="67839"/>
                  </a:cubicBezTo>
                  <a:lnTo>
                    <a:pt x="74993" y="84834"/>
                  </a:lnTo>
                  <a:lnTo>
                    <a:pt x="55976" y="84834"/>
                  </a:lnTo>
                  <a:cubicBezTo>
                    <a:pt x="56041" y="84639"/>
                    <a:pt x="56074" y="84410"/>
                    <a:pt x="56106" y="84214"/>
                  </a:cubicBezTo>
                  <a:cubicBezTo>
                    <a:pt x="56302" y="82942"/>
                    <a:pt x="55943" y="81638"/>
                    <a:pt x="55193" y="80626"/>
                  </a:cubicBezTo>
                  <a:lnTo>
                    <a:pt x="47266" y="70123"/>
                  </a:lnTo>
                  <a:lnTo>
                    <a:pt x="52159" y="66437"/>
                  </a:lnTo>
                  <a:close/>
                  <a:moveTo>
                    <a:pt x="83931" y="66795"/>
                  </a:moveTo>
                  <a:lnTo>
                    <a:pt x="94989" y="81442"/>
                  </a:lnTo>
                  <a:lnTo>
                    <a:pt x="85497" y="88586"/>
                  </a:lnTo>
                  <a:lnTo>
                    <a:pt x="74439" y="73939"/>
                  </a:lnTo>
                  <a:lnTo>
                    <a:pt x="83931" y="66795"/>
                  </a:lnTo>
                  <a:close/>
                  <a:moveTo>
                    <a:pt x="42373" y="73809"/>
                  </a:moveTo>
                  <a:lnTo>
                    <a:pt x="49517" y="83301"/>
                  </a:lnTo>
                  <a:lnTo>
                    <a:pt x="34871" y="94327"/>
                  </a:lnTo>
                  <a:lnTo>
                    <a:pt x="27727" y="84834"/>
                  </a:lnTo>
                  <a:lnTo>
                    <a:pt x="42373" y="73809"/>
                  </a:lnTo>
                  <a:close/>
                  <a:moveTo>
                    <a:pt x="98675" y="86335"/>
                  </a:moveTo>
                  <a:lnTo>
                    <a:pt x="109701" y="100981"/>
                  </a:lnTo>
                  <a:lnTo>
                    <a:pt x="100208" y="108125"/>
                  </a:lnTo>
                  <a:lnTo>
                    <a:pt x="89183" y="93479"/>
                  </a:lnTo>
                  <a:lnTo>
                    <a:pt x="98675" y="86335"/>
                  </a:lnTo>
                  <a:close/>
                  <a:moveTo>
                    <a:pt x="22834" y="88520"/>
                  </a:moveTo>
                  <a:lnTo>
                    <a:pt x="29978" y="98013"/>
                  </a:lnTo>
                  <a:lnTo>
                    <a:pt x="15331" y="109071"/>
                  </a:lnTo>
                  <a:lnTo>
                    <a:pt x="8188" y="99578"/>
                  </a:lnTo>
                  <a:lnTo>
                    <a:pt x="22834" y="88520"/>
                  </a:lnTo>
                  <a:close/>
                  <a:moveTo>
                    <a:pt x="79625" y="90934"/>
                  </a:moveTo>
                  <a:lnTo>
                    <a:pt x="88041" y="102123"/>
                  </a:lnTo>
                  <a:lnTo>
                    <a:pt x="94957" y="147562"/>
                  </a:lnTo>
                  <a:lnTo>
                    <a:pt x="86541" y="147562"/>
                  </a:lnTo>
                  <a:cubicBezTo>
                    <a:pt x="84844" y="147562"/>
                    <a:pt x="83474" y="148932"/>
                    <a:pt x="83474" y="150629"/>
                  </a:cubicBezTo>
                  <a:cubicBezTo>
                    <a:pt x="83474" y="152292"/>
                    <a:pt x="84844" y="153662"/>
                    <a:pt x="86541" y="153662"/>
                  </a:cubicBezTo>
                  <a:lnTo>
                    <a:pt x="109505" y="153662"/>
                  </a:lnTo>
                  <a:cubicBezTo>
                    <a:pt x="110027" y="153662"/>
                    <a:pt x="110451" y="154119"/>
                    <a:pt x="110451" y="154641"/>
                  </a:cubicBezTo>
                  <a:lnTo>
                    <a:pt x="110451" y="160056"/>
                  </a:lnTo>
                  <a:cubicBezTo>
                    <a:pt x="110451" y="160578"/>
                    <a:pt x="110027" y="161002"/>
                    <a:pt x="109505" y="161002"/>
                  </a:cubicBezTo>
                  <a:lnTo>
                    <a:pt x="7470" y="161002"/>
                  </a:lnTo>
                  <a:cubicBezTo>
                    <a:pt x="6948" y="161002"/>
                    <a:pt x="6524" y="160578"/>
                    <a:pt x="6524" y="160056"/>
                  </a:cubicBezTo>
                  <a:lnTo>
                    <a:pt x="6524" y="154641"/>
                  </a:lnTo>
                  <a:cubicBezTo>
                    <a:pt x="6524" y="154119"/>
                    <a:pt x="6948" y="153662"/>
                    <a:pt x="7470" y="153662"/>
                  </a:cubicBezTo>
                  <a:lnTo>
                    <a:pt x="72253" y="153662"/>
                  </a:lnTo>
                  <a:cubicBezTo>
                    <a:pt x="73949" y="153662"/>
                    <a:pt x="75319" y="152292"/>
                    <a:pt x="75319" y="150629"/>
                  </a:cubicBezTo>
                  <a:cubicBezTo>
                    <a:pt x="75319" y="148932"/>
                    <a:pt x="73949" y="147562"/>
                    <a:pt x="72253" y="147562"/>
                  </a:cubicBezTo>
                  <a:lnTo>
                    <a:pt x="22019" y="147562"/>
                  </a:lnTo>
                  <a:lnTo>
                    <a:pt x="28184" y="107016"/>
                  </a:lnTo>
                  <a:lnTo>
                    <a:pt x="49517" y="90934"/>
                  </a:lnTo>
                  <a:close/>
                  <a:moveTo>
                    <a:pt x="101877" y="0"/>
                  </a:moveTo>
                  <a:cubicBezTo>
                    <a:pt x="100860" y="0"/>
                    <a:pt x="99835" y="315"/>
                    <a:pt x="98969" y="969"/>
                  </a:cubicBezTo>
                  <a:lnTo>
                    <a:pt x="62761" y="28271"/>
                  </a:lnTo>
                  <a:cubicBezTo>
                    <a:pt x="61815" y="28956"/>
                    <a:pt x="61195" y="29935"/>
                    <a:pt x="60934" y="31077"/>
                  </a:cubicBezTo>
                  <a:cubicBezTo>
                    <a:pt x="60583" y="31094"/>
                    <a:pt x="60205" y="31100"/>
                    <a:pt x="59799" y="31100"/>
                  </a:cubicBezTo>
                  <a:cubicBezTo>
                    <a:pt x="58825" y="31100"/>
                    <a:pt x="57694" y="31065"/>
                    <a:pt x="56410" y="31065"/>
                  </a:cubicBezTo>
                  <a:cubicBezTo>
                    <a:pt x="53104" y="31065"/>
                    <a:pt x="48787" y="31295"/>
                    <a:pt x="43548" y="32936"/>
                  </a:cubicBezTo>
                  <a:lnTo>
                    <a:pt x="20877" y="2828"/>
                  </a:lnTo>
                  <a:cubicBezTo>
                    <a:pt x="20094" y="1817"/>
                    <a:pt x="18952" y="1132"/>
                    <a:pt x="17680" y="969"/>
                  </a:cubicBezTo>
                  <a:cubicBezTo>
                    <a:pt x="17439" y="931"/>
                    <a:pt x="17197" y="913"/>
                    <a:pt x="16957" y="913"/>
                  </a:cubicBezTo>
                  <a:cubicBezTo>
                    <a:pt x="15933" y="913"/>
                    <a:pt x="14938" y="1248"/>
                    <a:pt x="14092" y="1882"/>
                  </a:cubicBezTo>
                  <a:lnTo>
                    <a:pt x="2577" y="10559"/>
                  </a:lnTo>
                  <a:cubicBezTo>
                    <a:pt x="424" y="12157"/>
                    <a:pt x="0" y="15223"/>
                    <a:pt x="1631" y="17344"/>
                  </a:cubicBezTo>
                  <a:lnTo>
                    <a:pt x="23584" y="46506"/>
                  </a:lnTo>
                  <a:cubicBezTo>
                    <a:pt x="17615" y="53845"/>
                    <a:pt x="14353" y="63012"/>
                    <a:pt x="14353" y="72537"/>
                  </a:cubicBezTo>
                  <a:lnTo>
                    <a:pt x="14353" y="83236"/>
                  </a:lnTo>
                  <a:cubicBezTo>
                    <a:pt x="14353" y="84443"/>
                    <a:pt x="14646" y="85617"/>
                    <a:pt x="15168" y="86661"/>
                  </a:cubicBezTo>
                  <a:lnTo>
                    <a:pt x="3490" y="95436"/>
                  </a:lnTo>
                  <a:cubicBezTo>
                    <a:pt x="1338" y="97067"/>
                    <a:pt x="914" y="100100"/>
                    <a:pt x="2545" y="102221"/>
                  </a:cubicBezTo>
                  <a:lnTo>
                    <a:pt x="11221" y="113735"/>
                  </a:lnTo>
                  <a:cubicBezTo>
                    <a:pt x="12169" y="115012"/>
                    <a:pt x="13621" y="115680"/>
                    <a:pt x="15095" y="115680"/>
                  </a:cubicBezTo>
                  <a:cubicBezTo>
                    <a:pt x="16107" y="115680"/>
                    <a:pt x="17130" y="115365"/>
                    <a:pt x="18006" y="114714"/>
                  </a:cubicBezTo>
                  <a:lnTo>
                    <a:pt x="21203" y="112300"/>
                  </a:lnTo>
                  <a:lnTo>
                    <a:pt x="15853" y="147562"/>
                  </a:lnTo>
                  <a:lnTo>
                    <a:pt x="7470" y="147562"/>
                  </a:lnTo>
                  <a:cubicBezTo>
                    <a:pt x="3556" y="147562"/>
                    <a:pt x="392" y="150726"/>
                    <a:pt x="392" y="154641"/>
                  </a:cubicBezTo>
                  <a:lnTo>
                    <a:pt x="392" y="160056"/>
                  </a:lnTo>
                  <a:cubicBezTo>
                    <a:pt x="392" y="163937"/>
                    <a:pt x="3556" y="167102"/>
                    <a:pt x="7470" y="167102"/>
                  </a:cubicBezTo>
                  <a:lnTo>
                    <a:pt x="12885" y="167102"/>
                  </a:lnTo>
                  <a:lnTo>
                    <a:pt x="11026" y="179236"/>
                  </a:lnTo>
                  <a:cubicBezTo>
                    <a:pt x="10765" y="180900"/>
                    <a:pt x="11939" y="182466"/>
                    <a:pt x="13603" y="182726"/>
                  </a:cubicBezTo>
                  <a:cubicBezTo>
                    <a:pt x="13766" y="182759"/>
                    <a:pt x="13896" y="182759"/>
                    <a:pt x="14059" y="182759"/>
                  </a:cubicBezTo>
                  <a:cubicBezTo>
                    <a:pt x="15560" y="182759"/>
                    <a:pt x="16832" y="181683"/>
                    <a:pt x="17093" y="180150"/>
                  </a:cubicBezTo>
                  <a:lnTo>
                    <a:pt x="19050" y="167102"/>
                  </a:lnTo>
                  <a:lnTo>
                    <a:pt x="28608" y="167102"/>
                  </a:lnTo>
                  <a:lnTo>
                    <a:pt x="28608" y="172190"/>
                  </a:lnTo>
                  <a:cubicBezTo>
                    <a:pt x="28608" y="173886"/>
                    <a:pt x="29978" y="175257"/>
                    <a:pt x="31674" y="175257"/>
                  </a:cubicBezTo>
                  <a:cubicBezTo>
                    <a:pt x="33370" y="175257"/>
                    <a:pt x="34740" y="173886"/>
                    <a:pt x="34740" y="172190"/>
                  </a:cubicBezTo>
                  <a:lnTo>
                    <a:pt x="34740" y="167102"/>
                  </a:lnTo>
                  <a:lnTo>
                    <a:pt x="55421" y="167102"/>
                  </a:lnTo>
                  <a:lnTo>
                    <a:pt x="55421" y="172190"/>
                  </a:lnTo>
                  <a:cubicBezTo>
                    <a:pt x="55421" y="173886"/>
                    <a:pt x="56791" y="175257"/>
                    <a:pt x="58488" y="175257"/>
                  </a:cubicBezTo>
                  <a:cubicBezTo>
                    <a:pt x="60184" y="175257"/>
                    <a:pt x="61554" y="173886"/>
                    <a:pt x="61554" y="172190"/>
                  </a:cubicBezTo>
                  <a:lnTo>
                    <a:pt x="61554" y="167102"/>
                  </a:lnTo>
                  <a:lnTo>
                    <a:pt x="82235" y="167102"/>
                  </a:lnTo>
                  <a:lnTo>
                    <a:pt x="82235" y="172190"/>
                  </a:lnTo>
                  <a:cubicBezTo>
                    <a:pt x="82235" y="173886"/>
                    <a:pt x="83605" y="175257"/>
                    <a:pt x="85301" y="175257"/>
                  </a:cubicBezTo>
                  <a:cubicBezTo>
                    <a:pt x="86997" y="175257"/>
                    <a:pt x="88367" y="173886"/>
                    <a:pt x="88367" y="172190"/>
                  </a:cubicBezTo>
                  <a:lnTo>
                    <a:pt x="88367" y="167102"/>
                  </a:lnTo>
                  <a:lnTo>
                    <a:pt x="97925" y="167102"/>
                  </a:lnTo>
                  <a:lnTo>
                    <a:pt x="103307" y="202657"/>
                  </a:lnTo>
                  <a:lnTo>
                    <a:pt x="13668" y="202657"/>
                  </a:lnTo>
                  <a:lnTo>
                    <a:pt x="14940" y="194339"/>
                  </a:lnTo>
                  <a:cubicBezTo>
                    <a:pt x="15168" y="192676"/>
                    <a:pt x="14027" y="191110"/>
                    <a:pt x="12363" y="190849"/>
                  </a:cubicBezTo>
                  <a:cubicBezTo>
                    <a:pt x="12204" y="190824"/>
                    <a:pt x="12045" y="190812"/>
                    <a:pt x="11889" y="190812"/>
                  </a:cubicBezTo>
                  <a:cubicBezTo>
                    <a:pt x="10411" y="190812"/>
                    <a:pt x="9109" y="191892"/>
                    <a:pt x="8873" y="193426"/>
                  </a:cubicBezTo>
                  <a:lnTo>
                    <a:pt x="7437" y="202886"/>
                  </a:lnTo>
                  <a:cubicBezTo>
                    <a:pt x="7209" y="204353"/>
                    <a:pt x="7633" y="205854"/>
                    <a:pt x="8612" y="206996"/>
                  </a:cubicBezTo>
                  <a:cubicBezTo>
                    <a:pt x="9590" y="208105"/>
                    <a:pt x="10993" y="208757"/>
                    <a:pt x="12461" y="208757"/>
                  </a:cubicBezTo>
                  <a:lnTo>
                    <a:pt x="104514" y="208757"/>
                  </a:lnTo>
                  <a:cubicBezTo>
                    <a:pt x="105982" y="208757"/>
                    <a:pt x="107385" y="208105"/>
                    <a:pt x="108363" y="206996"/>
                  </a:cubicBezTo>
                  <a:cubicBezTo>
                    <a:pt x="109342" y="205854"/>
                    <a:pt x="109766" y="204353"/>
                    <a:pt x="109538" y="202886"/>
                  </a:cubicBezTo>
                  <a:lnTo>
                    <a:pt x="104090" y="167102"/>
                  </a:lnTo>
                  <a:lnTo>
                    <a:pt x="109505" y="167102"/>
                  </a:lnTo>
                  <a:cubicBezTo>
                    <a:pt x="113419" y="167102"/>
                    <a:pt x="116584" y="163937"/>
                    <a:pt x="116584" y="160056"/>
                  </a:cubicBezTo>
                  <a:lnTo>
                    <a:pt x="116584" y="154641"/>
                  </a:lnTo>
                  <a:cubicBezTo>
                    <a:pt x="116584" y="150726"/>
                    <a:pt x="113419" y="147562"/>
                    <a:pt x="109505" y="147562"/>
                  </a:cubicBezTo>
                  <a:lnTo>
                    <a:pt x="101122" y="147562"/>
                  </a:lnTo>
                  <a:lnTo>
                    <a:pt x="95772" y="112398"/>
                  </a:lnTo>
                  <a:lnTo>
                    <a:pt x="96098" y="112822"/>
                  </a:lnTo>
                  <a:cubicBezTo>
                    <a:pt x="97060" y="114092"/>
                    <a:pt x="98510" y="114760"/>
                    <a:pt x="99973" y="114760"/>
                  </a:cubicBezTo>
                  <a:cubicBezTo>
                    <a:pt x="100990" y="114760"/>
                    <a:pt x="102014" y="114437"/>
                    <a:pt x="102883" y="113768"/>
                  </a:cubicBezTo>
                  <a:lnTo>
                    <a:pt x="114398" y="105091"/>
                  </a:lnTo>
                  <a:cubicBezTo>
                    <a:pt x="116551" y="103493"/>
                    <a:pt x="116975" y="100459"/>
                    <a:pt x="115344" y="98306"/>
                  </a:cubicBezTo>
                  <a:lnTo>
                    <a:pt x="102622" y="81409"/>
                  </a:lnTo>
                  <a:lnTo>
                    <a:pt x="102622" y="72537"/>
                  </a:lnTo>
                  <a:cubicBezTo>
                    <a:pt x="102622" y="59815"/>
                    <a:pt x="96849" y="47974"/>
                    <a:pt x="87030" y="40145"/>
                  </a:cubicBezTo>
                  <a:lnTo>
                    <a:pt x="113485" y="20214"/>
                  </a:lnTo>
                  <a:cubicBezTo>
                    <a:pt x="115605" y="18616"/>
                    <a:pt x="116029" y="15582"/>
                    <a:pt x="114431" y="13429"/>
                  </a:cubicBezTo>
                  <a:lnTo>
                    <a:pt x="105754" y="1915"/>
                  </a:lnTo>
                  <a:cubicBezTo>
                    <a:pt x="104809" y="661"/>
                    <a:pt x="103350" y="0"/>
                    <a:pt x="1018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grpSp>
        <p:nvGrpSpPr>
          <p:cNvPr id="848" name="Google Shape;848;p44"/>
          <p:cNvGrpSpPr/>
          <p:nvPr/>
        </p:nvGrpSpPr>
        <p:grpSpPr>
          <a:xfrm>
            <a:off x="1465237" y="1008899"/>
            <a:ext cx="2271044" cy="748087"/>
            <a:chOff x="644400" y="1263200"/>
            <a:chExt cx="2032800" cy="863642"/>
          </a:xfrm>
        </p:grpSpPr>
        <p:sp>
          <p:nvSpPr>
            <p:cNvPr id="849" name="Google Shape;849;p44"/>
            <p:cNvSpPr txBox="1"/>
            <p:nvPr/>
          </p:nvSpPr>
          <p:spPr>
            <a:xfrm>
              <a:off x="644405" y="1263200"/>
              <a:ext cx="1772400" cy="432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chemeClr val="dk1"/>
                  </a:solidFill>
                  <a:latin typeface="Fira Sans Extra Condensed SemiBold"/>
                  <a:ea typeface="Fira Sans Extra Condensed SemiBold"/>
                  <a:cs typeface="Fira Sans Extra Condensed SemiBold"/>
                  <a:sym typeface="Fira Sans Extra Condensed SemiBold"/>
                </a:rPr>
                <a:t>Energy</a:t>
              </a:r>
              <a:endParaRPr sz="1800" b="0" i="0" u="none" strike="noStrike" cap="none"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850" name="Google Shape;850;p44"/>
            <p:cNvSpPr txBox="1"/>
            <p:nvPr/>
          </p:nvSpPr>
          <p:spPr>
            <a:xfrm>
              <a:off x="644400" y="1607242"/>
              <a:ext cx="2032800" cy="5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dirty="0">
                  <a:solidFill>
                    <a:schemeClr val="dk1"/>
                  </a:solidFill>
                  <a:latin typeface="Roboto"/>
                  <a:ea typeface="Roboto"/>
                  <a:cs typeface="Roboto"/>
                  <a:sym typeface="Roboto"/>
                </a:rPr>
                <a:t>Although it's not the only factor, it does influence GDP.</a:t>
              </a:r>
              <a:endParaRPr sz="1200" b="0" i="0" u="none" strike="noStrike" cap="none" dirty="0">
                <a:solidFill>
                  <a:schemeClr val="dk1"/>
                </a:solidFill>
                <a:latin typeface="Roboto"/>
                <a:ea typeface="Roboto"/>
                <a:cs typeface="Roboto"/>
                <a:sym typeface="Roboto"/>
              </a:endParaRPr>
            </a:p>
          </p:txBody>
        </p:sp>
      </p:grpSp>
      <p:sp>
        <p:nvSpPr>
          <p:cNvPr id="851" name="Google Shape;851;p44"/>
          <p:cNvSpPr/>
          <p:nvPr/>
        </p:nvSpPr>
        <p:spPr>
          <a:xfrm>
            <a:off x="324200" y="1017375"/>
            <a:ext cx="994994" cy="807047"/>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92E3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2" name="Google Shape;852;p44"/>
          <p:cNvGrpSpPr/>
          <p:nvPr/>
        </p:nvGrpSpPr>
        <p:grpSpPr>
          <a:xfrm>
            <a:off x="1465237" y="3044212"/>
            <a:ext cx="1980131" cy="824276"/>
            <a:chOff x="644400" y="1263200"/>
            <a:chExt cx="1772405" cy="951600"/>
          </a:xfrm>
        </p:grpSpPr>
        <p:sp>
          <p:nvSpPr>
            <p:cNvPr id="853" name="Google Shape;853;p44"/>
            <p:cNvSpPr txBox="1"/>
            <p:nvPr/>
          </p:nvSpPr>
          <p:spPr>
            <a:xfrm>
              <a:off x="644405" y="1263200"/>
              <a:ext cx="1772400" cy="432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chemeClr val="dk1"/>
                  </a:solidFill>
                  <a:latin typeface="Fira Sans Extra Condensed SemiBold"/>
                  <a:ea typeface="Fira Sans Extra Condensed SemiBold"/>
                  <a:cs typeface="Fira Sans Extra Condensed SemiBold"/>
                  <a:sym typeface="Fira Sans Extra Condensed SemiBold"/>
                </a:rPr>
                <a:t>Dataset</a:t>
              </a:r>
              <a:endParaRPr sz="1800" b="0" i="0" u="none" strike="noStrike" cap="none"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854" name="Google Shape;854;p44"/>
            <p:cNvSpPr txBox="1"/>
            <p:nvPr/>
          </p:nvSpPr>
          <p:spPr>
            <a:xfrm>
              <a:off x="644400" y="1695200"/>
              <a:ext cx="1772400" cy="5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dirty="0">
                  <a:solidFill>
                    <a:schemeClr val="dk1"/>
                  </a:solidFill>
                  <a:latin typeface="Roboto"/>
                  <a:ea typeface="Roboto"/>
                  <a:cs typeface="Roboto"/>
                  <a:sym typeface="Roboto"/>
                </a:rPr>
                <a:t>We had to understand and wrangle data to make a dataset to use for next steps.</a:t>
              </a:r>
              <a:endParaRPr sz="1200" b="0" i="0" u="none" strike="noStrike" cap="none" dirty="0">
                <a:solidFill>
                  <a:schemeClr val="dk1"/>
                </a:solidFill>
                <a:latin typeface="Roboto"/>
                <a:ea typeface="Roboto"/>
                <a:cs typeface="Roboto"/>
                <a:sym typeface="Roboto"/>
              </a:endParaRPr>
            </a:p>
          </p:txBody>
        </p:sp>
      </p:grpSp>
      <p:sp>
        <p:nvSpPr>
          <p:cNvPr id="855" name="Google Shape;855;p44"/>
          <p:cNvSpPr/>
          <p:nvPr/>
        </p:nvSpPr>
        <p:spPr>
          <a:xfrm>
            <a:off x="324200" y="3052681"/>
            <a:ext cx="994994" cy="807047"/>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56" name="Google Shape;856;p44" descr="File:Hydroelectric Energy - hydropower icon.png - Wikimedia Commons"/>
          <p:cNvPicPr preferRelativeResize="0"/>
          <p:nvPr/>
        </p:nvPicPr>
        <p:blipFill rotWithShape="1">
          <a:blip r:embed="rId3">
            <a:alphaModFix/>
          </a:blip>
          <a:srcRect l="7101" r="9551" b="18988"/>
          <a:stretch/>
        </p:blipFill>
        <p:spPr>
          <a:xfrm>
            <a:off x="613183" y="1198767"/>
            <a:ext cx="477468" cy="452936"/>
          </a:xfrm>
          <a:prstGeom prst="rect">
            <a:avLst/>
          </a:prstGeom>
          <a:noFill/>
          <a:ln>
            <a:noFill/>
          </a:ln>
        </p:spPr>
      </p:pic>
      <p:pic>
        <p:nvPicPr>
          <p:cNvPr id="857" name="Google Shape;857;p44" descr="File:Simple icon table.svg - Wikipedia"/>
          <p:cNvPicPr preferRelativeResize="0"/>
          <p:nvPr/>
        </p:nvPicPr>
        <p:blipFill>
          <a:blip r:embed="rId4">
            <a:alphaModFix/>
          </a:blip>
          <a:stretch>
            <a:fillRect/>
          </a:stretch>
        </p:blipFill>
        <p:spPr>
          <a:xfrm>
            <a:off x="613184" y="3269941"/>
            <a:ext cx="477476" cy="372694"/>
          </a:xfrm>
          <a:prstGeom prst="rect">
            <a:avLst/>
          </a:prstGeom>
          <a:noFill/>
          <a:ln>
            <a:noFill/>
          </a:ln>
        </p:spPr>
      </p:pic>
      <p:grpSp>
        <p:nvGrpSpPr>
          <p:cNvPr id="858" name="Google Shape;858;p44"/>
          <p:cNvGrpSpPr/>
          <p:nvPr/>
        </p:nvGrpSpPr>
        <p:grpSpPr>
          <a:xfrm>
            <a:off x="1465237" y="4061887"/>
            <a:ext cx="1980131" cy="748076"/>
            <a:chOff x="644400" y="1263200"/>
            <a:chExt cx="1772405" cy="863630"/>
          </a:xfrm>
        </p:grpSpPr>
        <p:sp>
          <p:nvSpPr>
            <p:cNvPr id="859" name="Google Shape;859;p44"/>
            <p:cNvSpPr txBox="1"/>
            <p:nvPr/>
          </p:nvSpPr>
          <p:spPr>
            <a:xfrm>
              <a:off x="644405" y="1263200"/>
              <a:ext cx="1772400" cy="432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chemeClr val="dk1"/>
                  </a:solidFill>
                  <a:latin typeface="Fira Sans Extra Condensed SemiBold"/>
                  <a:ea typeface="Fira Sans Extra Condensed SemiBold"/>
                  <a:cs typeface="Fira Sans Extra Condensed SemiBold"/>
                  <a:sym typeface="Fira Sans Extra Condensed SemiBold"/>
                </a:rPr>
                <a:t>Random Forest</a:t>
              </a:r>
              <a:endParaRPr sz="1800" b="0" i="0" u="none" strike="noStrike" cap="none"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860" name="Google Shape;860;p44"/>
            <p:cNvSpPr txBox="1"/>
            <p:nvPr/>
          </p:nvSpPr>
          <p:spPr>
            <a:xfrm>
              <a:off x="644400" y="1607230"/>
              <a:ext cx="1772400" cy="5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dirty="0">
                  <a:solidFill>
                    <a:schemeClr val="dk1"/>
                  </a:solidFill>
                  <a:latin typeface="Roboto"/>
                  <a:ea typeface="Roboto"/>
                  <a:cs typeface="Roboto"/>
                  <a:sym typeface="Roboto"/>
                </a:rPr>
                <a:t>We used this model to train, test and forest GDP.</a:t>
              </a:r>
              <a:endParaRPr sz="1200" b="0" i="0" u="none" strike="noStrike" cap="none" dirty="0">
                <a:solidFill>
                  <a:schemeClr val="dk1"/>
                </a:solidFill>
                <a:latin typeface="Roboto"/>
                <a:ea typeface="Roboto"/>
                <a:cs typeface="Roboto"/>
                <a:sym typeface="Roboto"/>
              </a:endParaRPr>
            </a:p>
          </p:txBody>
        </p:sp>
      </p:grpSp>
      <p:sp>
        <p:nvSpPr>
          <p:cNvPr id="861" name="Google Shape;861;p44"/>
          <p:cNvSpPr/>
          <p:nvPr/>
        </p:nvSpPr>
        <p:spPr>
          <a:xfrm>
            <a:off x="324200" y="4070356"/>
            <a:ext cx="994994" cy="807047"/>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6FA8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2" name="Google Shape;862;p44"/>
          <p:cNvPicPr preferRelativeResize="0"/>
          <p:nvPr/>
        </p:nvPicPr>
        <p:blipFill>
          <a:blip r:embed="rId5">
            <a:alphaModFix/>
          </a:blip>
          <a:stretch>
            <a:fillRect/>
          </a:stretch>
        </p:blipFill>
        <p:spPr>
          <a:xfrm>
            <a:off x="8347100" y="4346600"/>
            <a:ext cx="720701" cy="720701"/>
          </a:xfrm>
          <a:prstGeom prst="rect">
            <a:avLst/>
          </a:prstGeom>
          <a:noFill/>
          <a:ln>
            <a:noFill/>
          </a:ln>
        </p:spPr>
      </p:pic>
      <p:pic>
        <p:nvPicPr>
          <p:cNvPr id="863" name="Google Shape;863;p44" descr="File:Suffix tree BANANA.svg - Wikipedia"/>
          <p:cNvPicPr preferRelativeResize="0"/>
          <p:nvPr/>
        </p:nvPicPr>
        <p:blipFill>
          <a:blip r:embed="rId6">
            <a:alphaModFix/>
          </a:blip>
          <a:stretch>
            <a:fillRect/>
          </a:stretch>
        </p:blipFill>
        <p:spPr>
          <a:xfrm>
            <a:off x="602575" y="4154000"/>
            <a:ext cx="551074" cy="584475"/>
          </a:xfrm>
          <a:prstGeom prst="rect">
            <a:avLst/>
          </a:prstGeom>
          <a:noFill/>
          <a:ln>
            <a:noFill/>
          </a:ln>
        </p:spPr>
      </p:pic>
      <p:grpSp>
        <p:nvGrpSpPr>
          <p:cNvPr id="864" name="Google Shape;864;p44"/>
          <p:cNvGrpSpPr/>
          <p:nvPr/>
        </p:nvGrpSpPr>
        <p:grpSpPr>
          <a:xfrm>
            <a:off x="5909145" y="1008762"/>
            <a:ext cx="2722170" cy="824266"/>
            <a:chOff x="644385" y="1263200"/>
            <a:chExt cx="2436600" cy="951588"/>
          </a:xfrm>
        </p:grpSpPr>
        <p:sp>
          <p:nvSpPr>
            <p:cNvPr id="865" name="Google Shape;865;p44"/>
            <p:cNvSpPr txBox="1"/>
            <p:nvPr/>
          </p:nvSpPr>
          <p:spPr>
            <a:xfrm>
              <a:off x="644405" y="1263200"/>
              <a:ext cx="1772400" cy="432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dirty="0">
                  <a:solidFill>
                    <a:schemeClr val="dk1"/>
                  </a:solidFill>
                  <a:latin typeface="Fira Sans Extra Condensed SemiBold"/>
                  <a:ea typeface="Fira Sans Extra Condensed SemiBold"/>
                  <a:cs typeface="Fira Sans Extra Condensed SemiBold"/>
                  <a:sym typeface="Fira Sans Extra Condensed SemiBold"/>
                </a:rPr>
                <a:t>Countries</a:t>
              </a:r>
              <a:endParaRPr sz="1800" b="0" i="0" u="none" strike="noStrike" cap="none" dirty="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866" name="Google Shape;866;p44"/>
            <p:cNvSpPr txBox="1"/>
            <p:nvPr/>
          </p:nvSpPr>
          <p:spPr>
            <a:xfrm>
              <a:off x="644385" y="1695188"/>
              <a:ext cx="2436600" cy="5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dirty="0">
                  <a:solidFill>
                    <a:schemeClr val="dk1"/>
                  </a:solidFill>
                  <a:latin typeface="Roboto"/>
                  <a:ea typeface="Roboto"/>
                  <a:cs typeface="Roboto"/>
                  <a:sym typeface="Roboto"/>
                </a:rPr>
                <a:t>We have tried our model on highest renewable electricity consuming region’s economies (2022 Report).</a:t>
              </a:r>
              <a:endParaRPr sz="1200" b="0" i="0" u="none" strike="noStrike" cap="none" dirty="0">
                <a:solidFill>
                  <a:schemeClr val="dk1"/>
                </a:solidFill>
                <a:latin typeface="Roboto"/>
                <a:ea typeface="Roboto"/>
                <a:cs typeface="Roboto"/>
                <a:sym typeface="Roboto"/>
              </a:endParaRPr>
            </a:p>
          </p:txBody>
        </p:sp>
      </p:grpSp>
      <p:sp>
        <p:nvSpPr>
          <p:cNvPr id="867" name="Google Shape;867;p44"/>
          <p:cNvSpPr/>
          <p:nvPr/>
        </p:nvSpPr>
        <p:spPr>
          <a:xfrm>
            <a:off x="4768125" y="1017231"/>
            <a:ext cx="994994" cy="807047"/>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68" name="Google Shape;868;p44" descr="File:CC-devnations white.svg - Wikimedia Commons"/>
          <p:cNvPicPr preferRelativeResize="0"/>
          <p:nvPr/>
        </p:nvPicPr>
        <p:blipFill>
          <a:blip r:embed="rId7">
            <a:alphaModFix/>
          </a:blip>
          <a:stretch>
            <a:fillRect/>
          </a:stretch>
        </p:blipFill>
        <p:spPr>
          <a:xfrm>
            <a:off x="5026902" y="1128225"/>
            <a:ext cx="551076" cy="551076"/>
          </a:xfrm>
          <a:prstGeom prst="rect">
            <a:avLst/>
          </a:prstGeom>
          <a:noFill/>
          <a:ln>
            <a:noFill/>
          </a:ln>
        </p:spPr>
      </p:pic>
      <p:sp>
        <p:nvSpPr>
          <p:cNvPr id="869" name="Google Shape;869;p44"/>
          <p:cNvSpPr/>
          <p:nvPr/>
        </p:nvSpPr>
        <p:spPr>
          <a:xfrm rot="10800000">
            <a:off x="5577986" y="3881507"/>
            <a:ext cx="327779" cy="272495"/>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44"/>
          <p:cNvSpPr/>
          <p:nvPr/>
        </p:nvSpPr>
        <p:spPr>
          <a:xfrm rot="10800000">
            <a:off x="6194336" y="2771707"/>
            <a:ext cx="327779" cy="272495"/>
          </a:xfrm>
          <a:custGeom>
            <a:avLst/>
            <a:gdLst/>
            <a:ahLst/>
            <a:cxnLst/>
            <a:rect l="l" t="t" r="r" b="b"/>
            <a:pathLst>
              <a:path w="179359" h="149108" extrusionOk="0">
                <a:moveTo>
                  <a:pt x="90668" y="1"/>
                </a:moveTo>
                <a:cubicBezTo>
                  <a:pt x="59095" y="1"/>
                  <a:pt x="36219" y="21173"/>
                  <a:pt x="26149" y="39718"/>
                </a:cubicBezTo>
                <a:cubicBezTo>
                  <a:pt x="1" y="87844"/>
                  <a:pt x="41410" y="149108"/>
                  <a:pt x="92859" y="149108"/>
                </a:cubicBezTo>
                <a:cubicBezTo>
                  <a:pt x="93260" y="149108"/>
                  <a:pt x="93662" y="149104"/>
                  <a:pt x="94064" y="149096"/>
                </a:cubicBezTo>
                <a:cubicBezTo>
                  <a:pt x="146034" y="148129"/>
                  <a:pt x="170152" y="115239"/>
                  <a:pt x="174755" y="75644"/>
                </a:cubicBezTo>
                <a:cubicBezTo>
                  <a:pt x="179358" y="36049"/>
                  <a:pt x="151338" y="13266"/>
                  <a:pt x="109842" y="2525"/>
                </a:cubicBezTo>
                <a:cubicBezTo>
                  <a:pt x="103148" y="785"/>
                  <a:pt x="96747" y="1"/>
                  <a:pt x="90668" y="1"/>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pic>
        <p:nvPicPr>
          <p:cNvPr id="473" name="Google Shape;473;p27"/>
          <p:cNvPicPr preferRelativeResize="0"/>
          <p:nvPr/>
        </p:nvPicPr>
        <p:blipFill>
          <a:blip r:embed="rId3">
            <a:alphaModFix amt="5000"/>
          </a:blip>
          <a:stretch>
            <a:fillRect/>
          </a:stretch>
        </p:blipFill>
        <p:spPr>
          <a:xfrm>
            <a:off x="611838" y="419100"/>
            <a:ext cx="8086725" cy="4305300"/>
          </a:xfrm>
          <a:prstGeom prst="rect">
            <a:avLst/>
          </a:prstGeom>
          <a:noFill/>
          <a:ln>
            <a:noFill/>
          </a:ln>
        </p:spPr>
      </p:pic>
      <p:grpSp>
        <p:nvGrpSpPr>
          <p:cNvPr id="474" name="Google Shape;474;p27"/>
          <p:cNvGrpSpPr/>
          <p:nvPr/>
        </p:nvGrpSpPr>
        <p:grpSpPr>
          <a:xfrm>
            <a:off x="221963" y="808587"/>
            <a:ext cx="3783749" cy="3555651"/>
            <a:chOff x="5551466" y="-3876712"/>
            <a:chExt cx="3783749" cy="3555651"/>
          </a:xfrm>
        </p:grpSpPr>
        <p:sp>
          <p:nvSpPr>
            <p:cNvPr id="475" name="Google Shape;475;p27"/>
            <p:cNvSpPr/>
            <p:nvPr/>
          </p:nvSpPr>
          <p:spPr>
            <a:xfrm rot="384746">
              <a:off x="5716384" y="-3693681"/>
              <a:ext cx="3453913" cy="3146762"/>
            </a:xfrm>
            <a:custGeom>
              <a:avLst/>
              <a:gdLst/>
              <a:ahLst/>
              <a:cxnLst/>
              <a:rect l="l" t="t" r="r" b="b"/>
              <a:pathLst>
                <a:path w="115149" h="104909" extrusionOk="0">
                  <a:moveTo>
                    <a:pt x="57575" y="0"/>
                  </a:moveTo>
                  <a:cubicBezTo>
                    <a:pt x="44148" y="0"/>
                    <a:pt x="30722" y="5121"/>
                    <a:pt x="20481" y="15361"/>
                  </a:cubicBezTo>
                  <a:cubicBezTo>
                    <a:pt x="0" y="35843"/>
                    <a:pt x="0" y="69033"/>
                    <a:pt x="20481" y="89548"/>
                  </a:cubicBezTo>
                  <a:cubicBezTo>
                    <a:pt x="30722" y="99788"/>
                    <a:pt x="44148" y="104909"/>
                    <a:pt x="57575" y="104909"/>
                  </a:cubicBezTo>
                  <a:cubicBezTo>
                    <a:pt x="71001" y="104909"/>
                    <a:pt x="84427" y="99788"/>
                    <a:pt x="94668" y="89548"/>
                  </a:cubicBezTo>
                  <a:cubicBezTo>
                    <a:pt x="115149" y="69033"/>
                    <a:pt x="115149" y="35843"/>
                    <a:pt x="94668" y="15361"/>
                  </a:cubicBezTo>
                  <a:cubicBezTo>
                    <a:pt x="84427" y="5121"/>
                    <a:pt x="71001" y="0"/>
                    <a:pt x="575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7"/>
            <p:cNvSpPr/>
            <p:nvPr/>
          </p:nvSpPr>
          <p:spPr>
            <a:xfrm rot="384746">
              <a:off x="5903465" y="-3325038"/>
              <a:ext cx="956827" cy="2232270"/>
            </a:xfrm>
            <a:custGeom>
              <a:avLst/>
              <a:gdLst/>
              <a:ahLst/>
              <a:cxnLst/>
              <a:rect l="l" t="t" r="r" b="b"/>
              <a:pathLst>
                <a:path w="35326" h="74421" extrusionOk="0">
                  <a:moveTo>
                    <a:pt x="19547" y="1"/>
                  </a:moveTo>
                  <a:cubicBezTo>
                    <a:pt x="18547" y="1"/>
                    <a:pt x="17479" y="868"/>
                    <a:pt x="16212" y="1869"/>
                  </a:cubicBezTo>
                  <a:cubicBezTo>
                    <a:pt x="15044" y="2836"/>
                    <a:pt x="13676" y="3904"/>
                    <a:pt x="12676" y="3904"/>
                  </a:cubicBezTo>
                  <a:lnTo>
                    <a:pt x="12442" y="3904"/>
                  </a:lnTo>
                  <a:cubicBezTo>
                    <a:pt x="12009" y="3904"/>
                    <a:pt x="10708" y="3904"/>
                    <a:pt x="6705" y="10008"/>
                  </a:cubicBezTo>
                  <a:cubicBezTo>
                    <a:pt x="4470" y="13477"/>
                    <a:pt x="0" y="21149"/>
                    <a:pt x="767" y="22884"/>
                  </a:cubicBezTo>
                  <a:cubicBezTo>
                    <a:pt x="1034" y="23618"/>
                    <a:pt x="1301" y="24919"/>
                    <a:pt x="1501" y="26186"/>
                  </a:cubicBezTo>
                  <a:cubicBezTo>
                    <a:pt x="1968" y="28888"/>
                    <a:pt x="2335" y="31023"/>
                    <a:pt x="3636" y="31023"/>
                  </a:cubicBezTo>
                  <a:lnTo>
                    <a:pt x="3769" y="31023"/>
                  </a:lnTo>
                  <a:cubicBezTo>
                    <a:pt x="4703" y="30890"/>
                    <a:pt x="5037" y="29856"/>
                    <a:pt x="5204" y="28655"/>
                  </a:cubicBezTo>
                  <a:cubicBezTo>
                    <a:pt x="5504" y="30122"/>
                    <a:pt x="6004" y="31523"/>
                    <a:pt x="7272" y="31523"/>
                  </a:cubicBezTo>
                  <a:lnTo>
                    <a:pt x="7472" y="31523"/>
                  </a:lnTo>
                  <a:cubicBezTo>
                    <a:pt x="7772" y="31490"/>
                    <a:pt x="8006" y="31490"/>
                    <a:pt x="8206" y="31490"/>
                  </a:cubicBezTo>
                  <a:cubicBezTo>
                    <a:pt x="8873" y="31490"/>
                    <a:pt x="9040" y="31690"/>
                    <a:pt x="9107" y="31724"/>
                  </a:cubicBezTo>
                  <a:cubicBezTo>
                    <a:pt x="9273" y="31890"/>
                    <a:pt x="9440" y="32357"/>
                    <a:pt x="9307" y="33458"/>
                  </a:cubicBezTo>
                  <a:cubicBezTo>
                    <a:pt x="9140" y="34893"/>
                    <a:pt x="10307" y="35726"/>
                    <a:pt x="11275" y="36360"/>
                  </a:cubicBezTo>
                  <a:cubicBezTo>
                    <a:pt x="12342" y="37127"/>
                    <a:pt x="12943" y="37561"/>
                    <a:pt x="12709" y="38495"/>
                  </a:cubicBezTo>
                  <a:cubicBezTo>
                    <a:pt x="12476" y="39663"/>
                    <a:pt x="11275" y="45800"/>
                    <a:pt x="15111" y="51371"/>
                  </a:cubicBezTo>
                  <a:cubicBezTo>
                    <a:pt x="17879" y="55407"/>
                    <a:pt x="21215" y="61478"/>
                    <a:pt x="22283" y="66182"/>
                  </a:cubicBezTo>
                  <a:cubicBezTo>
                    <a:pt x="23117" y="70018"/>
                    <a:pt x="28120" y="74421"/>
                    <a:pt x="30689" y="74421"/>
                  </a:cubicBezTo>
                  <a:cubicBezTo>
                    <a:pt x="31489" y="74421"/>
                    <a:pt x="32056" y="74021"/>
                    <a:pt x="32290" y="73120"/>
                  </a:cubicBezTo>
                  <a:cubicBezTo>
                    <a:pt x="32690" y="71852"/>
                    <a:pt x="31889" y="70251"/>
                    <a:pt x="31022" y="68417"/>
                  </a:cubicBezTo>
                  <a:cubicBezTo>
                    <a:pt x="29721" y="65748"/>
                    <a:pt x="28287" y="62712"/>
                    <a:pt x="30388" y="60511"/>
                  </a:cubicBezTo>
                  <a:cubicBezTo>
                    <a:pt x="32890" y="57909"/>
                    <a:pt x="32457" y="56041"/>
                    <a:pt x="32056" y="54540"/>
                  </a:cubicBezTo>
                  <a:cubicBezTo>
                    <a:pt x="31823" y="53573"/>
                    <a:pt x="31623" y="52772"/>
                    <a:pt x="32190" y="51871"/>
                  </a:cubicBezTo>
                  <a:cubicBezTo>
                    <a:pt x="33157" y="50337"/>
                    <a:pt x="35325" y="46501"/>
                    <a:pt x="34124" y="43899"/>
                  </a:cubicBezTo>
                  <a:cubicBezTo>
                    <a:pt x="33557" y="42698"/>
                    <a:pt x="32356" y="41931"/>
                    <a:pt x="30522" y="41697"/>
                  </a:cubicBezTo>
                  <a:cubicBezTo>
                    <a:pt x="27553" y="41330"/>
                    <a:pt x="26219" y="39696"/>
                    <a:pt x="25151" y="38362"/>
                  </a:cubicBezTo>
                  <a:cubicBezTo>
                    <a:pt x="24351" y="37361"/>
                    <a:pt x="23617" y="36427"/>
                    <a:pt x="22383" y="36427"/>
                  </a:cubicBezTo>
                  <a:cubicBezTo>
                    <a:pt x="22216" y="36427"/>
                    <a:pt x="22049" y="36427"/>
                    <a:pt x="21882" y="36494"/>
                  </a:cubicBezTo>
                  <a:cubicBezTo>
                    <a:pt x="21816" y="36527"/>
                    <a:pt x="21682" y="36527"/>
                    <a:pt x="21615" y="36527"/>
                  </a:cubicBezTo>
                  <a:cubicBezTo>
                    <a:pt x="20848" y="36527"/>
                    <a:pt x="20381" y="35860"/>
                    <a:pt x="19714" y="34859"/>
                  </a:cubicBezTo>
                  <a:cubicBezTo>
                    <a:pt x="19147" y="33925"/>
                    <a:pt x="18480" y="32891"/>
                    <a:pt x="17312" y="32891"/>
                  </a:cubicBezTo>
                  <a:cubicBezTo>
                    <a:pt x="17146" y="32891"/>
                    <a:pt x="16945" y="32891"/>
                    <a:pt x="16712" y="32991"/>
                  </a:cubicBezTo>
                  <a:cubicBezTo>
                    <a:pt x="15778" y="33258"/>
                    <a:pt x="15011" y="33825"/>
                    <a:pt x="14444" y="34259"/>
                  </a:cubicBezTo>
                  <a:cubicBezTo>
                    <a:pt x="14043" y="34526"/>
                    <a:pt x="13643" y="34859"/>
                    <a:pt x="13443" y="34859"/>
                  </a:cubicBezTo>
                  <a:cubicBezTo>
                    <a:pt x="13343" y="34859"/>
                    <a:pt x="13276" y="34726"/>
                    <a:pt x="13143" y="34559"/>
                  </a:cubicBezTo>
                  <a:cubicBezTo>
                    <a:pt x="13009" y="34359"/>
                    <a:pt x="12876" y="34192"/>
                    <a:pt x="12809" y="34025"/>
                  </a:cubicBezTo>
                  <a:cubicBezTo>
                    <a:pt x="12109" y="32924"/>
                    <a:pt x="12009" y="32758"/>
                    <a:pt x="12642" y="31090"/>
                  </a:cubicBezTo>
                  <a:cubicBezTo>
                    <a:pt x="13043" y="30022"/>
                    <a:pt x="12809" y="29355"/>
                    <a:pt x="12542" y="28988"/>
                  </a:cubicBezTo>
                  <a:cubicBezTo>
                    <a:pt x="12142" y="28388"/>
                    <a:pt x="11442" y="28088"/>
                    <a:pt x="10508" y="28088"/>
                  </a:cubicBezTo>
                  <a:cubicBezTo>
                    <a:pt x="9974" y="28088"/>
                    <a:pt x="9373" y="28188"/>
                    <a:pt x="8873" y="28388"/>
                  </a:cubicBezTo>
                  <a:cubicBezTo>
                    <a:pt x="8806" y="28421"/>
                    <a:pt x="8773" y="28421"/>
                    <a:pt x="8706" y="28421"/>
                  </a:cubicBezTo>
                  <a:cubicBezTo>
                    <a:pt x="8506" y="28421"/>
                    <a:pt x="8306" y="28188"/>
                    <a:pt x="8206" y="27921"/>
                  </a:cubicBezTo>
                  <a:cubicBezTo>
                    <a:pt x="7939" y="27220"/>
                    <a:pt x="8039" y="26086"/>
                    <a:pt x="8940" y="25219"/>
                  </a:cubicBezTo>
                  <a:cubicBezTo>
                    <a:pt x="9140" y="25019"/>
                    <a:pt x="9340" y="24919"/>
                    <a:pt x="9540" y="24919"/>
                  </a:cubicBezTo>
                  <a:cubicBezTo>
                    <a:pt x="10007" y="24919"/>
                    <a:pt x="10608" y="25419"/>
                    <a:pt x="11108" y="25853"/>
                  </a:cubicBezTo>
                  <a:cubicBezTo>
                    <a:pt x="11675" y="26353"/>
                    <a:pt x="12275" y="26820"/>
                    <a:pt x="12876" y="26820"/>
                  </a:cubicBezTo>
                  <a:cubicBezTo>
                    <a:pt x="13143" y="26820"/>
                    <a:pt x="13376" y="26720"/>
                    <a:pt x="13643" y="26553"/>
                  </a:cubicBezTo>
                  <a:cubicBezTo>
                    <a:pt x="14544" y="25853"/>
                    <a:pt x="14043" y="24885"/>
                    <a:pt x="13710" y="24185"/>
                  </a:cubicBezTo>
                  <a:cubicBezTo>
                    <a:pt x="13276" y="23251"/>
                    <a:pt x="13009" y="22650"/>
                    <a:pt x="13643" y="21883"/>
                  </a:cubicBezTo>
                  <a:lnTo>
                    <a:pt x="13710" y="21816"/>
                  </a:lnTo>
                  <a:cubicBezTo>
                    <a:pt x="15344" y="19848"/>
                    <a:pt x="16879" y="18014"/>
                    <a:pt x="17379" y="15712"/>
                  </a:cubicBezTo>
                  <a:cubicBezTo>
                    <a:pt x="17546" y="14978"/>
                    <a:pt x="18480" y="14244"/>
                    <a:pt x="19381" y="13577"/>
                  </a:cubicBezTo>
                  <a:cubicBezTo>
                    <a:pt x="20648" y="12643"/>
                    <a:pt x="22183" y="11476"/>
                    <a:pt x="21215" y="9908"/>
                  </a:cubicBezTo>
                  <a:cubicBezTo>
                    <a:pt x="20848" y="9341"/>
                    <a:pt x="21048" y="9041"/>
                    <a:pt x="21115" y="8907"/>
                  </a:cubicBezTo>
                  <a:cubicBezTo>
                    <a:pt x="21449" y="8340"/>
                    <a:pt x="22549" y="7873"/>
                    <a:pt x="23717" y="7873"/>
                  </a:cubicBezTo>
                  <a:lnTo>
                    <a:pt x="24184" y="7873"/>
                  </a:lnTo>
                  <a:cubicBezTo>
                    <a:pt x="24384" y="7873"/>
                    <a:pt x="24951" y="7873"/>
                    <a:pt x="25185" y="7406"/>
                  </a:cubicBezTo>
                  <a:cubicBezTo>
                    <a:pt x="25485" y="6973"/>
                    <a:pt x="25185" y="6506"/>
                    <a:pt x="24884" y="6005"/>
                  </a:cubicBezTo>
                  <a:cubicBezTo>
                    <a:pt x="24484" y="5338"/>
                    <a:pt x="24184" y="4804"/>
                    <a:pt x="24484" y="4304"/>
                  </a:cubicBezTo>
                  <a:cubicBezTo>
                    <a:pt x="24851" y="3637"/>
                    <a:pt x="24884" y="2903"/>
                    <a:pt x="24551" y="2369"/>
                  </a:cubicBezTo>
                  <a:cubicBezTo>
                    <a:pt x="24284" y="1836"/>
                    <a:pt x="23650" y="1502"/>
                    <a:pt x="23016" y="1502"/>
                  </a:cubicBezTo>
                  <a:cubicBezTo>
                    <a:pt x="22283" y="1502"/>
                    <a:pt x="21615" y="1902"/>
                    <a:pt x="21182" y="2669"/>
                  </a:cubicBezTo>
                  <a:cubicBezTo>
                    <a:pt x="20848" y="3303"/>
                    <a:pt x="20315" y="3570"/>
                    <a:pt x="19781" y="3870"/>
                  </a:cubicBezTo>
                  <a:cubicBezTo>
                    <a:pt x="19047" y="4237"/>
                    <a:pt x="18313" y="4671"/>
                    <a:pt x="18046" y="5738"/>
                  </a:cubicBezTo>
                  <a:lnTo>
                    <a:pt x="17980" y="6139"/>
                  </a:lnTo>
                  <a:cubicBezTo>
                    <a:pt x="17679" y="7373"/>
                    <a:pt x="17179" y="9641"/>
                    <a:pt x="16145" y="9641"/>
                  </a:cubicBezTo>
                  <a:cubicBezTo>
                    <a:pt x="16045" y="9641"/>
                    <a:pt x="15978" y="9641"/>
                    <a:pt x="15878" y="9574"/>
                  </a:cubicBezTo>
                  <a:cubicBezTo>
                    <a:pt x="15645" y="9508"/>
                    <a:pt x="15544" y="9474"/>
                    <a:pt x="15544" y="9408"/>
                  </a:cubicBezTo>
                  <a:cubicBezTo>
                    <a:pt x="15478" y="9341"/>
                    <a:pt x="15645" y="8907"/>
                    <a:pt x="15711" y="8740"/>
                  </a:cubicBezTo>
                  <a:cubicBezTo>
                    <a:pt x="15878" y="8374"/>
                    <a:pt x="16045" y="7907"/>
                    <a:pt x="15811" y="7540"/>
                  </a:cubicBezTo>
                  <a:cubicBezTo>
                    <a:pt x="15711" y="7373"/>
                    <a:pt x="15478" y="7173"/>
                    <a:pt x="15044" y="7173"/>
                  </a:cubicBezTo>
                  <a:lnTo>
                    <a:pt x="14977" y="7173"/>
                  </a:lnTo>
                  <a:cubicBezTo>
                    <a:pt x="15178" y="6472"/>
                    <a:pt x="16345" y="4804"/>
                    <a:pt x="17179" y="4571"/>
                  </a:cubicBezTo>
                  <a:cubicBezTo>
                    <a:pt x="18513" y="4204"/>
                    <a:pt x="20882" y="2169"/>
                    <a:pt x="20782" y="902"/>
                  </a:cubicBezTo>
                  <a:cubicBezTo>
                    <a:pt x="20782" y="735"/>
                    <a:pt x="20648" y="68"/>
                    <a:pt x="196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7"/>
            <p:cNvSpPr/>
            <p:nvPr/>
          </p:nvSpPr>
          <p:spPr>
            <a:xfrm rot="384746">
              <a:off x="6640562" y="-1023302"/>
              <a:ext cx="101714" cy="56751"/>
            </a:xfrm>
            <a:custGeom>
              <a:avLst/>
              <a:gdLst/>
              <a:ahLst/>
              <a:cxnLst/>
              <a:rect l="l" t="t" r="r" b="b"/>
              <a:pathLst>
                <a:path w="3391" h="1892" extrusionOk="0">
                  <a:moveTo>
                    <a:pt x="1984" y="1"/>
                  </a:moveTo>
                  <a:cubicBezTo>
                    <a:pt x="1896" y="1"/>
                    <a:pt x="1802" y="8"/>
                    <a:pt x="1702" y="24"/>
                  </a:cubicBezTo>
                  <a:cubicBezTo>
                    <a:pt x="1" y="224"/>
                    <a:pt x="601" y="1892"/>
                    <a:pt x="1935" y="1892"/>
                  </a:cubicBezTo>
                  <a:cubicBezTo>
                    <a:pt x="3254" y="1892"/>
                    <a:pt x="3390" y="1"/>
                    <a:pt x="19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7"/>
            <p:cNvSpPr/>
            <p:nvPr/>
          </p:nvSpPr>
          <p:spPr>
            <a:xfrm rot="384746">
              <a:off x="6385866" y="-990187"/>
              <a:ext cx="1974131" cy="560640"/>
            </a:xfrm>
            <a:custGeom>
              <a:avLst/>
              <a:gdLst/>
              <a:ahLst/>
              <a:cxnLst/>
              <a:rect l="l" t="t" r="r" b="b"/>
              <a:pathLst>
                <a:path w="65815" h="18691" extrusionOk="0">
                  <a:moveTo>
                    <a:pt x="63822" y="0"/>
                  </a:moveTo>
                  <a:cubicBezTo>
                    <a:pt x="61794" y="0"/>
                    <a:pt x="58340" y="2051"/>
                    <a:pt x="57008" y="2217"/>
                  </a:cubicBezTo>
                  <a:cubicBezTo>
                    <a:pt x="55140" y="2518"/>
                    <a:pt x="53806" y="4219"/>
                    <a:pt x="49969" y="7054"/>
                  </a:cubicBezTo>
                  <a:cubicBezTo>
                    <a:pt x="46133" y="9889"/>
                    <a:pt x="30322" y="14393"/>
                    <a:pt x="29588" y="14493"/>
                  </a:cubicBezTo>
                  <a:cubicBezTo>
                    <a:pt x="29488" y="14506"/>
                    <a:pt x="29228" y="14517"/>
                    <a:pt x="28850" y="14517"/>
                  </a:cubicBezTo>
                  <a:cubicBezTo>
                    <a:pt x="26339" y="14517"/>
                    <a:pt x="18601" y="14016"/>
                    <a:pt x="17413" y="10190"/>
                  </a:cubicBezTo>
                  <a:cubicBezTo>
                    <a:pt x="16808" y="8275"/>
                    <a:pt x="15887" y="7665"/>
                    <a:pt x="14920" y="7665"/>
                  </a:cubicBezTo>
                  <a:cubicBezTo>
                    <a:pt x="13645" y="7665"/>
                    <a:pt x="12291" y="8725"/>
                    <a:pt x="11475" y="9256"/>
                  </a:cubicBezTo>
                  <a:cubicBezTo>
                    <a:pt x="11214" y="9441"/>
                    <a:pt x="10880" y="9523"/>
                    <a:pt x="10503" y="9523"/>
                  </a:cubicBezTo>
                  <a:cubicBezTo>
                    <a:pt x="8907" y="9523"/>
                    <a:pt x="6547" y="8044"/>
                    <a:pt x="5738" y="6587"/>
                  </a:cubicBezTo>
                  <a:cubicBezTo>
                    <a:pt x="5010" y="5302"/>
                    <a:pt x="3947" y="3222"/>
                    <a:pt x="3422" y="3222"/>
                  </a:cubicBezTo>
                  <a:cubicBezTo>
                    <a:pt x="3224" y="3222"/>
                    <a:pt x="3103" y="3515"/>
                    <a:pt x="3103" y="4252"/>
                  </a:cubicBezTo>
                  <a:cubicBezTo>
                    <a:pt x="3069" y="6987"/>
                    <a:pt x="0" y="8722"/>
                    <a:pt x="3803" y="9556"/>
                  </a:cubicBezTo>
                  <a:cubicBezTo>
                    <a:pt x="6234" y="13293"/>
                    <a:pt x="18351" y="18691"/>
                    <a:pt x="27953" y="18691"/>
                  </a:cubicBezTo>
                  <a:cubicBezTo>
                    <a:pt x="28893" y="18691"/>
                    <a:pt x="29809" y="18639"/>
                    <a:pt x="30689" y="18529"/>
                  </a:cubicBezTo>
                  <a:cubicBezTo>
                    <a:pt x="40529" y="17395"/>
                    <a:pt x="65814" y="4486"/>
                    <a:pt x="65347" y="1250"/>
                  </a:cubicBezTo>
                  <a:cubicBezTo>
                    <a:pt x="65223" y="332"/>
                    <a:pt x="64638" y="0"/>
                    <a:pt x="6382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7"/>
            <p:cNvSpPr/>
            <p:nvPr/>
          </p:nvSpPr>
          <p:spPr>
            <a:xfrm rot="384746">
              <a:off x="6141686" y="-2514382"/>
              <a:ext cx="94635" cy="28285"/>
            </a:xfrm>
            <a:custGeom>
              <a:avLst/>
              <a:gdLst/>
              <a:ahLst/>
              <a:cxnLst/>
              <a:rect l="l" t="t" r="r" b="b"/>
              <a:pathLst>
                <a:path w="3155" h="943" extrusionOk="0">
                  <a:moveTo>
                    <a:pt x="2207" y="0"/>
                  </a:moveTo>
                  <a:cubicBezTo>
                    <a:pt x="2138" y="0"/>
                    <a:pt x="2064" y="5"/>
                    <a:pt x="1985" y="16"/>
                  </a:cubicBezTo>
                  <a:cubicBezTo>
                    <a:pt x="1985" y="16"/>
                    <a:pt x="1950" y="14"/>
                    <a:pt x="1888" y="14"/>
                  </a:cubicBezTo>
                  <a:cubicBezTo>
                    <a:pt x="1672" y="14"/>
                    <a:pt x="1121" y="34"/>
                    <a:pt x="550" y="216"/>
                  </a:cubicBezTo>
                  <a:cubicBezTo>
                    <a:pt x="1" y="425"/>
                    <a:pt x="252" y="635"/>
                    <a:pt x="788" y="635"/>
                  </a:cubicBezTo>
                  <a:cubicBezTo>
                    <a:pt x="936" y="635"/>
                    <a:pt x="1105" y="619"/>
                    <a:pt x="1284" y="583"/>
                  </a:cubicBezTo>
                  <a:cubicBezTo>
                    <a:pt x="1375" y="566"/>
                    <a:pt x="1458" y="558"/>
                    <a:pt x="1534" y="558"/>
                  </a:cubicBezTo>
                  <a:cubicBezTo>
                    <a:pt x="2080" y="558"/>
                    <a:pt x="2312" y="942"/>
                    <a:pt x="2595" y="942"/>
                  </a:cubicBezTo>
                  <a:cubicBezTo>
                    <a:pt x="2655" y="942"/>
                    <a:pt x="2717" y="925"/>
                    <a:pt x="2785" y="883"/>
                  </a:cubicBezTo>
                  <a:cubicBezTo>
                    <a:pt x="3154" y="668"/>
                    <a:pt x="3013" y="0"/>
                    <a:pt x="22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7"/>
            <p:cNvSpPr/>
            <p:nvPr/>
          </p:nvSpPr>
          <p:spPr>
            <a:xfrm rot="384746">
              <a:off x="6233571" y="-2485284"/>
              <a:ext cx="62060" cy="62180"/>
            </a:xfrm>
            <a:custGeom>
              <a:avLst/>
              <a:gdLst/>
              <a:ahLst/>
              <a:cxnLst/>
              <a:rect l="l" t="t" r="r" b="b"/>
              <a:pathLst>
                <a:path w="2069" h="2073" extrusionOk="0">
                  <a:moveTo>
                    <a:pt x="637" y="0"/>
                  </a:moveTo>
                  <a:cubicBezTo>
                    <a:pt x="387" y="0"/>
                    <a:pt x="55" y="347"/>
                    <a:pt x="400" y="905"/>
                  </a:cubicBezTo>
                  <a:cubicBezTo>
                    <a:pt x="500" y="1138"/>
                    <a:pt x="0" y="1005"/>
                    <a:pt x="0" y="1638"/>
                  </a:cubicBezTo>
                  <a:cubicBezTo>
                    <a:pt x="0" y="1864"/>
                    <a:pt x="19" y="1920"/>
                    <a:pt x="65" y="1920"/>
                  </a:cubicBezTo>
                  <a:cubicBezTo>
                    <a:pt x="111" y="1920"/>
                    <a:pt x="185" y="1864"/>
                    <a:pt x="296" y="1864"/>
                  </a:cubicBezTo>
                  <a:cubicBezTo>
                    <a:pt x="369" y="1864"/>
                    <a:pt x="459" y="1889"/>
                    <a:pt x="567" y="1972"/>
                  </a:cubicBezTo>
                  <a:cubicBezTo>
                    <a:pt x="645" y="2043"/>
                    <a:pt x="714" y="2073"/>
                    <a:pt x="776" y="2073"/>
                  </a:cubicBezTo>
                  <a:cubicBezTo>
                    <a:pt x="1008" y="2073"/>
                    <a:pt x="1150" y="1654"/>
                    <a:pt x="1334" y="1338"/>
                  </a:cubicBezTo>
                  <a:cubicBezTo>
                    <a:pt x="1601" y="905"/>
                    <a:pt x="2068" y="671"/>
                    <a:pt x="1735" y="404"/>
                  </a:cubicBezTo>
                  <a:cubicBezTo>
                    <a:pt x="1334" y="171"/>
                    <a:pt x="967" y="338"/>
                    <a:pt x="801" y="71"/>
                  </a:cubicBezTo>
                  <a:cubicBezTo>
                    <a:pt x="760" y="23"/>
                    <a:pt x="701" y="0"/>
                    <a:pt x="63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7"/>
            <p:cNvSpPr/>
            <p:nvPr/>
          </p:nvSpPr>
          <p:spPr>
            <a:xfrm rot="384746">
              <a:off x="6292155" y="-2463383"/>
              <a:ext cx="37674" cy="22436"/>
            </a:xfrm>
            <a:custGeom>
              <a:avLst/>
              <a:gdLst/>
              <a:ahLst/>
              <a:cxnLst/>
              <a:rect l="l" t="t" r="r" b="b"/>
              <a:pathLst>
                <a:path w="1256" h="748" extrusionOk="0">
                  <a:moveTo>
                    <a:pt x="779" y="1"/>
                  </a:moveTo>
                  <a:cubicBezTo>
                    <a:pt x="580" y="1"/>
                    <a:pt x="343" y="85"/>
                    <a:pt x="217" y="281"/>
                  </a:cubicBezTo>
                  <a:cubicBezTo>
                    <a:pt x="0" y="614"/>
                    <a:pt x="67" y="748"/>
                    <a:pt x="251" y="748"/>
                  </a:cubicBezTo>
                  <a:cubicBezTo>
                    <a:pt x="434" y="748"/>
                    <a:pt x="734" y="614"/>
                    <a:pt x="984" y="414"/>
                  </a:cubicBezTo>
                  <a:cubicBezTo>
                    <a:pt x="1256" y="162"/>
                    <a:pt x="1054" y="1"/>
                    <a:pt x="77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7"/>
            <p:cNvSpPr/>
            <p:nvPr/>
          </p:nvSpPr>
          <p:spPr>
            <a:xfrm rot="384746">
              <a:off x="6516341" y="-3393900"/>
              <a:ext cx="193109" cy="115691"/>
            </a:xfrm>
            <a:custGeom>
              <a:avLst/>
              <a:gdLst/>
              <a:ahLst/>
              <a:cxnLst/>
              <a:rect l="l" t="t" r="r" b="b"/>
              <a:pathLst>
                <a:path w="6438" h="3857" extrusionOk="0">
                  <a:moveTo>
                    <a:pt x="3921" y="1"/>
                  </a:moveTo>
                  <a:cubicBezTo>
                    <a:pt x="3776" y="1"/>
                    <a:pt x="3621" y="36"/>
                    <a:pt x="3436" y="120"/>
                  </a:cubicBezTo>
                  <a:cubicBezTo>
                    <a:pt x="1768" y="854"/>
                    <a:pt x="0" y="1721"/>
                    <a:pt x="934" y="1888"/>
                  </a:cubicBezTo>
                  <a:cubicBezTo>
                    <a:pt x="1009" y="1901"/>
                    <a:pt x="1084" y="1907"/>
                    <a:pt x="1159" y="1907"/>
                  </a:cubicBezTo>
                  <a:cubicBezTo>
                    <a:pt x="1688" y="1907"/>
                    <a:pt x="2194" y="1613"/>
                    <a:pt x="2430" y="1613"/>
                  </a:cubicBezTo>
                  <a:cubicBezTo>
                    <a:pt x="2576" y="1613"/>
                    <a:pt x="2619" y="1725"/>
                    <a:pt x="2502" y="2088"/>
                  </a:cubicBezTo>
                  <a:cubicBezTo>
                    <a:pt x="2175" y="3100"/>
                    <a:pt x="1753" y="3857"/>
                    <a:pt x="2455" y="3857"/>
                  </a:cubicBezTo>
                  <a:cubicBezTo>
                    <a:pt x="2470" y="3857"/>
                    <a:pt x="2486" y="3857"/>
                    <a:pt x="2502" y="3856"/>
                  </a:cubicBezTo>
                  <a:cubicBezTo>
                    <a:pt x="3165" y="3796"/>
                    <a:pt x="3365" y="2508"/>
                    <a:pt x="3866" y="2508"/>
                  </a:cubicBezTo>
                  <a:cubicBezTo>
                    <a:pt x="3919" y="2508"/>
                    <a:pt x="3975" y="2523"/>
                    <a:pt x="4036" y="2555"/>
                  </a:cubicBezTo>
                  <a:cubicBezTo>
                    <a:pt x="4227" y="2655"/>
                    <a:pt x="4468" y="2701"/>
                    <a:pt x="4699" y="2701"/>
                  </a:cubicBezTo>
                  <a:cubicBezTo>
                    <a:pt x="5238" y="2701"/>
                    <a:pt x="5721" y="2451"/>
                    <a:pt x="5371" y="2055"/>
                  </a:cubicBezTo>
                  <a:cubicBezTo>
                    <a:pt x="4870" y="1454"/>
                    <a:pt x="6438" y="920"/>
                    <a:pt x="5437" y="587"/>
                  </a:cubicBezTo>
                  <a:cubicBezTo>
                    <a:pt x="4689" y="312"/>
                    <a:pt x="4351" y="1"/>
                    <a:pt x="392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7"/>
            <p:cNvSpPr/>
            <p:nvPr/>
          </p:nvSpPr>
          <p:spPr>
            <a:xfrm rot="384746">
              <a:off x="6786918" y="-3709132"/>
              <a:ext cx="631488" cy="343025"/>
            </a:xfrm>
            <a:custGeom>
              <a:avLst/>
              <a:gdLst/>
              <a:ahLst/>
              <a:cxnLst/>
              <a:rect l="l" t="t" r="r" b="b"/>
              <a:pathLst>
                <a:path w="21053" h="11436" extrusionOk="0">
                  <a:moveTo>
                    <a:pt x="13510" y="1"/>
                  </a:moveTo>
                  <a:cubicBezTo>
                    <a:pt x="11660" y="1"/>
                    <a:pt x="9327" y="554"/>
                    <a:pt x="6276" y="2537"/>
                  </a:cubicBezTo>
                  <a:cubicBezTo>
                    <a:pt x="3622" y="4279"/>
                    <a:pt x="2465" y="4643"/>
                    <a:pt x="1929" y="4643"/>
                  </a:cubicBezTo>
                  <a:cubicBezTo>
                    <a:pt x="1545" y="4643"/>
                    <a:pt x="1480" y="4456"/>
                    <a:pt x="1411" y="4456"/>
                  </a:cubicBezTo>
                  <a:cubicBezTo>
                    <a:pt x="1337" y="4456"/>
                    <a:pt x="1258" y="4673"/>
                    <a:pt x="772" y="5573"/>
                  </a:cubicBezTo>
                  <a:cubicBezTo>
                    <a:pt x="1" y="6996"/>
                    <a:pt x="1207" y="7918"/>
                    <a:pt x="2515" y="7918"/>
                  </a:cubicBezTo>
                  <a:cubicBezTo>
                    <a:pt x="2678" y="7918"/>
                    <a:pt x="2844" y="7904"/>
                    <a:pt x="3007" y="7874"/>
                  </a:cubicBezTo>
                  <a:cubicBezTo>
                    <a:pt x="3127" y="7855"/>
                    <a:pt x="3220" y="7845"/>
                    <a:pt x="3289" y="7845"/>
                  </a:cubicBezTo>
                  <a:cubicBezTo>
                    <a:pt x="4035" y="7845"/>
                    <a:pt x="1908" y="8968"/>
                    <a:pt x="1572" y="10343"/>
                  </a:cubicBezTo>
                  <a:cubicBezTo>
                    <a:pt x="1384" y="11114"/>
                    <a:pt x="1574" y="11436"/>
                    <a:pt x="2006" y="11436"/>
                  </a:cubicBezTo>
                  <a:cubicBezTo>
                    <a:pt x="2416" y="11436"/>
                    <a:pt x="3044" y="11147"/>
                    <a:pt x="3774" y="10676"/>
                  </a:cubicBezTo>
                  <a:cubicBezTo>
                    <a:pt x="5201" y="9766"/>
                    <a:pt x="6600" y="8606"/>
                    <a:pt x="8248" y="8606"/>
                  </a:cubicBezTo>
                  <a:cubicBezTo>
                    <a:pt x="8411" y="8606"/>
                    <a:pt x="8576" y="8618"/>
                    <a:pt x="8744" y="8642"/>
                  </a:cubicBezTo>
                  <a:cubicBezTo>
                    <a:pt x="8815" y="8652"/>
                    <a:pt x="8884" y="8657"/>
                    <a:pt x="8949" y="8657"/>
                  </a:cubicBezTo>
                  <a:cubicBezTo>
                    <a:pt x="10488" y="8657"/>
                    <a:pt x="10482" y="5962"/>
                    <a:pt x="11723" y="5962"/>
                  </a:cubicBezTo>
                  <a:cubicBezTo>
                    <a:pt x="11813" y="5962"/>
                    <a:pt x="11909" y="5976"/>
                    <a:pt x="12013" y="6006"/>
                  </a:cubicBezTo>
                  <a:cubicBezTo>
                    <a:pt x="12205" y="6064"/>
                    <a:pt x="12376" y="6089"/>
                    <a:pt x="12535" y="6089"/>
                  </a:cubicBezTo>
                  <a:cubicBezTo>
                    <a:pt x="13674" y="6089"/>
                    <a:pt x="14197" y="4773"/>
                    <a:pt x="17417" y="4305"/>
                  </a:cubicBezTo>
                  <a:cubicBezTo>
                    <a:pt x="21053" y="3738"/>
                    <a:pt x="20753" y="1036"/>
                    <a:pt x="18451" y="869"/>
                  </a:cubicBezTo>
                  <a:cubicBezTo>
                    <a:pt x="17220" y="779"/>
                    <a:pt x="15705" y="1"/>
                    <a:pt x="1351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7"/>
            <p:cNvSpPr/>
            <p:nvPr/>
          </p:nvSpPr>
          <p:spPr>
            <a:xfrm rot="384746">
              <a:off x="7048983" y="-3442742"/>
              <a:ext cx="1700417" cy="2196351"/>
            </a:xfrm>
            <a:custGeom>
              <a:avLst/>
              <a:gdLst/>
              <a:ahLst/>
              <a:cxnLst/>
              <a:rect l="l" t="t" r="r" b="b"/>
              <a:pathLst>
                <a:path w="62413" h="75155" extrusionOk="0">
                  <a:moveTo>
                    <a:pt x="33425" y="13611"/>
                  </a:moveTo>
                  <a:cubicBezTo>
                    <a:pt x="33525" y="13644"/>
                    <a:pt x="33625" y="13644"/>
                    <a:pt x="33758" y="13644"/>
                  </a:cubicBezTo>
                  <a:cubicBezTo>
                    <a:pt x="34058" y="13677"/>
                    <a:pt x="34459" y="13744"/>
                    <a:pt x="34626" y="13811"/>
                  </a:cubicBezTo>
                  <a:cubicBezTo>
                    <a:pt x="34592" y="13844"/>
                    <a:pt x="34592" y="13944"/>
                    <a:pt x="34525" y="14078"/>
                  </a:cubicBezTo>
                  <a:cubicBezTo>
                    <a:pt x="34459" y="14078"/>
                    <a:pt x="34459" y="14111"/>
                    <a:pt x="34459" y="14111"/>
                  </a:cubicBezTo>
                  <a:cubicBezTo>
                    <a:pt x="34359" y="14111"/>
                    <a:pt x="33992" y="13944"/>
                    <a:pt x="33792" y="13811"/>
                  </a:cubicBezTo>
                  <a:cubicBezTo>
                    <a:pt x="33692" y="13744"/>
                    <a:pt x="33558" y="13677"/>
                    <a:pt x="33425" y="13611"/>
                  </a:cubicBezTo>
                  <a:close/>
                  <a:moveTo>
                    <a:pt x="31757" y="11809"/>
                  </a:moveTo>
                  <a:cubicBezTo>
                    <a:pt x="31890" y="11809"/>
                    <a:pt x="31957" y="11843"/>
                    <a:pt x="31957" y="11843"/>
                  </a:cubicBezTo>
                  <a:cubicBezTo>
                    <a:pt x="31990" y="11910"/>
                    <a:pt x="31990" y="12076"/>
                    <a:pt x="31990" y="12143"/>
                  </a:cubicBezTo>
                  <a:cubicBezTo>
                    <a:pt x="32057" y="12410"/>
                    <a:pt x="32057" y="12944"/>
                    <a:pt x="32457" y="13277"/>
                  </a:cubicBezTo>
                  <a:lnTo>
                    <a:pt x="32157" y="13277"/>
                  </a:lnTo>
                  <a:cubicBezTo>
                    <a:pt x="31857" y="13277"/>
                    <a:pt x="31457" y="13411"/>
                    <a:pt x="31156" y="13611"/>
                  </a:cubicBezTo>
                  <a:cubicBezTo>
                    <a:pt x="30789" y="13844"/>
                    <a:pt x="30289" y="13978"/>
                    <a:pt x="29822" y="14111"/>
                  </a:cubicBezTo>
                  <a:cubicBezTo>
                    <a:pt x="29489" y="14178"/>
                    <a:pt x="29088" y="14278"/>
                    <a:pt x="28755" y="14478"/>
                  </a:cubicBezTo>
                  <a:cubicBezTo>
                    <a:pt x="28721" y="14345"/>
                    <a:pt x="28655" y="14245"/>
                    <a:pt x="28588" y="14111"/>
                  </a:cubicBezTo>
                  <a:cubicBezTo>
                    <a:pt x="28221" y="13477"/>
                    <a:pt x="28054" y="12844"/>
                    <a:pt x="28154" y="12643"/>
                  </a:cubicBezTo>
                  <a:cubicBezTo>
                    <a:pt x="28221" y="12610"/>
                    <a:pt x="28388" y="12577"/>
                    <a:pt x="28588" y="12577"/>
                  </a:cubicBezTo>
                  <a:cubicBezTo>
                    <a:pt x="29355" y="12577"/>
                    <a:pt x="29722" y="12810"/>
                    <a:pt x="30056" y="13010"/>
                  </a:cubicBezTo>
                  <a:cubicBezTo>
                    <a:pt x="30289" y="13177"/>
                    <a:pt x="30556" y="13344"/>
                    <a:pt x="30890" y="13344"/>
                  </a:cubicBezTo>
                  <a:lnTo>
                    <a:pt x="30990" y="13344"/>
                  </a:lnTo>
                  <a:cubicBezTo>
                    <a:pt x="31223" y="13311"/>
                    <a:pt x="31390" y="13244"/>
                    <a:pt x="31490" y="13077"/>
                  </a:cubicBezTo>
                  <a:cubicBezTo>
                    <a:pt x="31723" y="12777"/>
                    <a:pt x="31657" y="12443"/>
                    <a:pt x="31623" y="12143"/>
                  </a:cubicBezTo>
                  <a:cubicBezTo>
                    <a:pt x="31623" y="12076"/>
                    <a:pt x="31590" y="11910"/>
                    <a:pt x="31590" y="11809"/>
                  </a:cubicBezTo>
                  <a:close/>
                  <a:moveTo>
                    <a:pt x="16846" y="13878"/>
                  </a:moveTo>
                  <a:cubicBezTo>
                    <a:pt x="17046" y="13878"/>
                    <a:pt x="17246" y="13944"/>
                    <a:pt x="17513" y="14211"/>
                  </a:cubicBezTo>
                  <a:cubicBezTo>
                    <a:pt x="18114" y="14978"/>
                    <a:pt x="18848" y="15179"/>
                    <a:pt x="19348" y="15312"/>
                  </a:cubicBezTo>
                  <a:cubicBezTo>
                    <a:pt x="19615" y="15379"/>
                    <a:pt x="19782" y="15445"/>
                    <a:pt x="19815" y="15512"/>
                  </a:cubicBezTo>
                  <a:lnTo>
                    <a:pt x="19948" y="15712"/>
                  </a:lnTo>
                  <a:cubicBezTo>
                    <a:pt x="20515" y="16780"/>
                    <a:pt x="20949" y="17547"/>
                    <a:pt x="21683" y="17547"/>
                  </a:cubicBezTo>
                  <a:cubicBezTo>
                    <a:pt x="21883" y="17547"/>
                    <a:pt x="22283" y="17480"/>
                    <a:pt x="22550" y="16880"/>
                  </a:cubicBezTo>
                  <a:cubicBezTo>
                    <a:pt x="22850" y="16179"/>
                    <a:pt x="22884" y="15545"/>
                    <a:pt x="22617" y="15045"/>
                  </a:cubicBezTo>
                  <a:cubicBezTo>
                    <a:pt x="22617" y="15012"/>
                    <a:pt x="22584" y="15012"/>
                    <a:pt x="22584" y="14978"/>
                  </a:cubicBezTo>
                  <a:lnTo>
                    <a:pt x="22584" y="14978"/>
                  </a:lnTo>
                  <a:cubicBezTo>
                    <a:pt x="22850" y="15245"/>
                    <a:pt x="23051" y="15479"/>
                    <a:pt x="23217" y="15746"/>
                  </a:cubicBezTo>
                  <a:cubicBezTo>
                    <a:pt x="24418" y="17780"/>
                    <a:pt x="25252" y="18614"/>
                    <a:pt x="26053" y="18614"/>
                  </a:cubicBezTo>
                  <a:lnTo>
                    <a:pt x="26220" y="18614"/>
                  </a:lnTo>
                  <a:cubicBezTo>
                    <a:pt x="26420" y="18614"/>
                    <a:pt x="26586" y="18481"/>
                    <a:pt x="26720" y="18314"/>
                  </a:cubicBezTo>
                  <a:cubicBezTo>
                    <a:pt x="26987" y="17914"/>
                    <a:pt x="26887" y="17413"/>
                    <a:pt x="26620" y="16413"/>
                  </a:cubicBezTo>
                  <a:cubicBezTo>
                    <a:pt x="26553" y="16113"/>
                    <a:pt x="26453" y="15746"/>
                    <a:pt x="26420" y="15445"/>
                  </a:cubicBezTo>
                  <a:cubicBezTo>
                    <a:pt x="26553" y="15445"/>
                    <a:pt x="26653" y="15479"/>
                    <a:pt x="26787" y="15479"/>
                  </a:cubicBezTo>
                  <a:cubicBezTo>
                    <a:pt x="27053" y="15479"/>
                    <a:pt x="27287" y="15512"/>
                    <a:pt x="27554" y="15512"/>
                  </a:cubicBezTo>
                  <a:lnTo>
                    <a:pt x="27787" y="15512"/>
                  </a:lnTo>
                  <a:cubicBezTo>
                    <a:pt x="27721" y="15812"/>
                    <a:pt x="27721" y="16146"/>
                    <a:pt x="27754" y="16580"/>
                  </a:cubicBezTo>
                  <a:cubicBezTo>
                    <a:pt x="27821" y="17313"/>
                    <a:pt x="28321" y="18581"/>
                    <a:pt x="30556" y="18581"/>
                  </a:cubicBezTo>
                  <a:cubicBezTo>
                    <a:pt x="31090" y="18581"/>
                    <a:pt x="31623" y="18481"/>
                    <a:pt x="31924" y="18448"/>
                  </a:cubicBezTo>
                  <a:lnTo>
                    <a:pt x="32090" y="18414"/>
                  </a:lnTo>
                  <a:cubicBezTo>
                    <a:pt x="32157" y="18414"/>
                    <a:pt x="32391" y="18347"/>
                    <a:pt x="32624" y="18347"/>
                  </a:cubicBezTo>
                  <a:cubicBezTo>
                    <a:pt x="33258" y="18347"/>
                    <a:pt x="33491" y="18514"/>
                    <a:pt x="33558" y="18581"/>
                  </a:cubicBezTo>
                  <a:cubicBezTo>
                    <a:pt x="33591" y="18581"/>
                    <a:pt x="33591" y="18648"/>
                    <a:pt x="33558" y="18748"/>
                  </a:cubicBezTo>
                  <a:cubicBezTo>
                    <a:pt x="33225" y="19982"/>
                    <a:pt x="32791" y="20149"/>
                    <a:pt x="32424" y="20149"/>
                  </a:cubicBezTo>
                  <a:cubicBezTo>
                    <a:pt x="32190" y="20149"/>
                    <a:pt x="31890" y="20082"/>
                    <a:pt x="31490" y="19915"/>
                  </a:cubicBezTo>
                  <a:cubicBezTo>
                    <a:pt x="31123" y="19682"/>
                    <a:pt x="30723" y="19615"/>
                    <a:pt x="30289" y="19615"/>
                  </a:cubicBezTo>
                  <a:cubicBezTo>
                    <a:pt x="29622" y="19615"/>
                    <a:pt x="29088" y="19849"/>
                    <a:pt x="28588" y="20082"/>
                  </a:cubicBezTo>
                  <a:cubicBezTo>
                    <a:pt x="28121" y="20282"/>
                    <a:pt x="27687" y="20482"/>
                    <a:pt x="27120" y="20482"/>
                  </a:cubicBezTo>
                  <a:cubicBezTo>
                    <a:pt x="26887" y="20482"/>
                    <a:pt x="26687" y="20449"/>
                    <a:pt x="26420" y="20349"/>
                  </a:cubicBezTo>
                  <a:cubicBezTo>
                    <a:pt x="26186" y="20282"/>
                    <a:pt x="25919" y="20249"/>
                    <a:pt x="25619" y="20249"/>
                  </a:cubicBezTo>
                  <a:cubicBezTo>
                    <a:pt x="24952" y="20249"/>
                    <a:pt x="24352" y="20449"/>
                    <a:pt x="23718" y="20649"/>
                  </a:cubicBezTo>
                  <a:cubicBezTo>
                    <a:pt x="23117" y="20816"/>
                    <a:pt x="22584" y="21016"/>
                    <a:pt x="22050" y="21016"/>
                  </a:cubicBezTo>
                  <a:cubicBezTo>
                    <a:pt x="21416" y="21016"/>
                    <a:pt x="20582" y="20816"/>
                    <a:pt x="19615" y="19148"/>
                  </a:cubicBezTo>
                  <a:cubicBezTo>
                    <a:pt x="18581" y="17347"/>
                    <a:pt x="17613" y="16580"/>
                    <a:pt x="16513" y="16580"/>
                  </a:cubicBezTo>
                  <a:cubicBezTo>
                    <a:pt x="15679" y="16580"/>
                    <a:pt x="14911" y="17013"/>
                    <a:pt x="14044" y="17547"/>
                  </a:cubicBezTo>
                  <a:cubicBezTo>
                    <a:pt x="13510" y="17880"/>
                    <a:pt x="12910" y="18214"/>
                    <a:pt x="12243" y="18481"/>
                  </a:cubicBezTo>
                  <a:cubicBezTo>
                    <a:pt x="11776" y="18614"/>
                    <a:pt x="11342" y="18781"/>
                    <a:pt x="10909" y="18881"/>
                  </a:cubicBezTo>
                  <a:cubicBezTo>
                    <a:pt x="10742" y="18948"/>
                    <a:pt x="10542" y="19015"/>
                    <a:pt x="10375" y="19048"/>
                  </a:cubicBezTo>
                  <a:cubicBezTo>
                    <a:pt x="11009" y="18714"/>
                    <a:pt x="11476" y="18147"/>
                    <a:pt x="11676" y="17113"/>
                  </a:cubicBezTo>
                  <a:cubicBezTo>
                    <a:pt x="11909" y="15679"/>
                    <a:pt x="13444" y="15045"/>
                    <a:pt x="14611" y="14645"/>
                  </a:cubicBezTo>
                  <a:lnTo>
                    <a:pt x="14811" y="14545"/>
                  </a:lnTo>
                  <a:lnTo>
                    <a:pt x="15445" y="14311"/>
                  </a:lnTo>
                  <a:cubicBezTo>
                    <a:pt x="15946" y="14111"/>
                    <a:pt x="16446" y="13878"/>
                    <a:pt x="16846" y="13878"/>
                  </a:cubicBezTo>
                  <a:close/>
                  <a:moveTo>
                    <a:pt x="35793" y="22751"/>
                  </a:moveTo>
                  <a:cubicBezTo>
                    <a:pt x="35860" y="22817"/>
                    <a:pt x="35926" y="22851"/>
                    <a:pt x="35960" y="22951"/>
                  </a:cubicBezTo>
                  <a:cubicBezTo>
                    <a:pt x="36594" y="23718"/>
                    <a:pt x="37394" y="25386"/>
                    <a:pt x="38228" y="27187"/>
                  </a:cubicBezTo>
                  <a:cubicBezTo>
                    <a:pt x="39562" y="29956"/>
                    <a:pt x="40630" y="32157"/>
                    <a:pt x="41697" y="33425"/>
                  </a:cubicBezTo>
                  <a:cubicBezTo>
                    <a:pt x="40630" y="32424"/>
                    <a:pt x="39429" y="30956"/>
                    <a:pt x="37794" y="28588"/>
                  </a:cubicBezTo>
                  <a:cubicBezTo>
                    <a:pt x="36093" y="26086"/>
                    <a:pt x="35226" y="24619"/>
                    <a:pt x="34792" y="23785"/>
                  </a:cubicBezTo>
                  <a:lnTo>
                    <a:pt x="34959" y="23785"/>
                  </a:lnTo>
                  <a:cubicBezTo>
                    <a:pt x="35626" y="23785"/>
                    <a:pt x="35760" y="23184"/>
                    <a:pt x="35793" y="22751"/>
                  </a:cubicBezTo>
                  <a:close/>
                  <a:moveTo>
                    <a:pt x="19581" y="1"/>
                  </a:moveTo>
                  <a:cubicBezTo>
                    <a:pt x="19348" y="1"/>
                    <a:pt x="19114" y="1"/>
                    <a:pt x="18948" y="34"/>
                  </a:cubicBezTo>
                  <a:cubicBezTo>
                    <a:pt x="18781" y="101"/>
                    <a:pt x="18681" y="101"/>
                    <a:pt x="18547" y="101"/>
                  </a:cubicBezTo>
                  <a:lnTo>
                    <a:pt x="17914" y="101"/>
                  </a:lnTo>
                  <a:cubicBezTo>
                    <a:pt x="17180" y="101"/>
                    <a:pt x="16579" y="568"/>
                    <a:pt x="15579" y="1902"/>
                  </a:cubicBezTo>
                  <a:cubicBezTo>
                    <a:pt x="14911" y="2836"/>
                    <a:pt x="14411" y="3003"/>
                    <a:pt x="14044" y="3137"/>
                  </a:cubicBezTo>
                  <a:cubicBezTo>
                    <a:pt x="13244" y="3370"/>
                    <a:pt x="12910" y="3737"/>
                    <a:pt x="12843" y="4971"/>
                  </a:cubicBezTo>
                  <a:cubicBezTo>
                    <a:pt x="12777" y="5405"/>
                    <a:pt x="12843" y="5772"/>
                    <a:pt x="13077" y="6072"/>
                  </a:cubicBezTo>
                  <a:cubicBezTo>
                    <a:pt x="13210" y="6239"/>
                    <a:pt x="13410" y="6306"/>
                    <a:pt x="13611" y="6306"/>
                  </a:cubicBezTo>
                  <a:cubicBezTo>
                    <a:pt x="13944" y="6306"/>
                    <a:pt x="14211" y="6139"/>
                    <a:pt x="14511" y="5972"/>
                  </a:cubicBezTo>
                  <a:cubicBezTo>
                    <a:pt x="14845" y="5772"/>
                    <a:pt x="15245" y="5505"/>
                    <a:pt x="15679" y="5505"/>
                  </a:cubicBezTo>
                  <a:cubicBezTo>
                    <a:pt x="15912" y="5505"/>
                    <a:pt x="16179" y="5605"/>
                    <a:pt x="16413" y="5805"/>
                  </a:cubicBezTo>
                  <a:cubicBezTo>
                    <a:pt x="17113" y="6306"/>
                    <a:pt x="17747" y="6572"/>
                    <a:pt x="18281" y="6572"/>
                  </a:cubicBezTo>
                  <a:cubicBezTo>
                    <a:pt x="18781" y="6572"/>
                    <a:pt x="19215" y="6339"/>
                    <a:pt x="19515" y="5972"/>
                  </a:cubicBezTo>
                  <a:cubicBezTo>
                    <a:pt x="19915" y="5472"/>
                    <a:pt x="20015" y="4704"/>
                    <a:pt x="19782" y="3870"/>
                  </a:cubicBezTo>
                  <a:cubicBezTo>
                    <a:pt x="19715" y="3537"/>
                    <a:pt x="19748" y="3303"/>
                    <a:pt x="19915" y="3103"/>
                  </a:cubicBezTo>
                  <a:cubicBezTo>
                    <a:pt x="20082" y="2836"/>
                    <a:pt x="20449" y="2670"/>
                    <a:pt x="20849" y="2670"/>
                  </a:cubicBezTo>
                  <a:lnTo>
                    <a:pt x="21016" y="2670"/>
                  </a:lnTo>
                  <a:cubicBezTo>
                    <a:pt x="21016" y="2803"/>
                    <a:pt x="20916" y="2970"/>
                    <a:pt x="20882" y="3103"/>
                  </a:cubicBezTo>
                  <a:cubicBezTo>
                    <a:pt x="20649" y="3637"/>
                    <a:pt x="20449" y="4271"/>
                    <a:pt x="20782" y="4771"/>
                  </a:cubicBezTo>
                  <a:cubicBezTo>
                    <a:pt x="21016" y="5038"/>
                    <a:pt x="21383" y="5205"/>
                    <a:pt x="21883" y="5205"/>
                  </a:cubicBezTo>
                  <a:cubicBezTo>
                    <a:pt x="22117" y="5205"/>
                    <a:pt x="22417" y="5171"/>
                    <a:pt x="22750" y="5105"/>
                  </a:cubicBezTo>
                  <a:cubicBezTo>
                    <a:pt x="23017" y="5038"/>
                    <a:pt x="23217" y="5005"/>
                    <a:pt x="23384" y="5005"/>
                  </a:cubicBezTo>
                  <a:cubicBezTo>
                    <a:pt x="23051" y="5372"/>
                    <a:pt x="22417" y="5872"/>
                    <a:pt x="21583" y="6339"/>
                  </a:cubicBezTo>
                  <a:cubicBezTo>
                    <a:pt x="20115" y="7139"/>
                    <a:pt x="18547" y="7206"/>
                    <a:pt x="17947" y="7206"/>
                  </a:cubicBezTo>
                  <a:cubicBezTo>
                    <a:pt x="17447" y="7206"/>
                    <a:pt x="17180" y="7173"/>
                    <a:pt x="17080" y="7139"/>
                  </a:cubicBezTo>
                  <a:cubicBezTo>
                    <a:pt x="16946" y="7139"/>
                    <a:pt x="16880" y="6973"/>
                    <a:pt x="16713" y="6706"/>
                  </a:cubicBezTo>
                  <a:cubicBezTo>
                    <a:pt x="16513" y="6372"/>
                    <a:pt x="16212" y="5872"/>
                    <a:pt x="15579" y="5872"/>
                  </a:cubicBezTo>
                  <a:cubicBezTo>
                    <a:pt x="15512" y="5872"/>
                    <a:pt x="15378" y="5872"/>
                    <a:pt x="15278" y="5939"/>
                  </a:cubicBezTo>
                  <a:cubicBezTo>
                    <a:pt x="14945" y="6005"/>
                    <a:pt x="14778" y="6272"/>
                    <a:pt x="14745" y="6372"/>
                  </a:cubicBezTo>
                  <a:cubicBezTo>
                    <a:pt x="14578" y="6773"/>
                    <a:pt x="14778" y="7139"/>
                    <a:pt x="14945" y="7440"/>
                  </a:cubicBezTo>
                  <a:lnTo>
                    <a:pt x="15112" y="7773"/>
                  </a:lnTo>
                  <a:cubicBezTo>
                    <a:pt x="15078" y="7773"/>
                    <a:pt x="15045" y="7807"/>
                    <a:pt x="15012" y="7807"/>
                  </a:cubicBezTo>
                  <a:cubicBezTo>
                    <a:pt x="13611" y="8174"/>
                    <a:pt x="13510" y="8274"/>
                    <a:pt x="12777" y="9007"/>
                  </a:cubicBezTo>
                  <a:cubicBezTo>
                    <a:pt x="12710" y="9108"/>
                    <a:pt x="12610" y="9208"/>
                    <a:pt x="12510" y="9341"/>
                  </a:cubicBezTo>
                  <a:cubicBezTo>
                    <a:pt x="12243" y="9641"/>
                    <a:pt x="11542" y="9808"/>
                    <a:pt x="10909" y="9975"/>
                  </a:cubicBezTo>
                  <a:cubicBezTo>
                    <a:pt x="9841" y="10275"/>
                    <a:pt x="8273" y="10642"/>
                    <a:pt x="8440" y="12043"/>
                  </a:cubicBezTo>
                  <a:cubicBezTo>
                    <a:pt x="8540" y="12477"/>
                    <a:pt x="8607" y="12844"/>
                    <a:pt x="8707" y="13177"/>
                  </a:cubicBezTo>
                  <a:cubicBezTo>
                    <a:pt x="8941" y="14044"/>
                    <a:pt x="8941" y="14111"/>
                    <a:pt x="8207" y="14311"/>
                  </a:cubicBezTo>
                  <a:cubicBezTo>
                    <a:pt x="7773" y="14445"/>
                    <a:pt x="7406" y="14478"/>
                    <a:pt x="7073" y="14511"/>
                  </a:cubicBezTo>
                  <a:cubicBezTo>
                    <a:pt x="5772" y="14678"/>
                    <a:pt x="5205" y="15012"/>
                    <a:pt x="5171" y="16946"/>
                  </a:cubicBezTo>
                  <a:cubicBezTo>
                    <a:pt x="5104" y="18214"/>
                    <a:pt x="5205" y="19115"/>
                    <a:pt x="5705" y="19615"/>
                  </a:cubicBezTo>
                  <a:cubicBezTo>
                    <a:pt x="5938" y="19882"/>
                    <a:pt x="6339" y="20015"/>
                    <a:pt x="6772" y="20015"/>
                  </a:cubicBezTo>
                  <a:cubicBezTo>
                    <a:pt x="7039" y="20015"/>
                    <a:pt x="7406" y="19982"/>
                    <a:pt x="7840" y="19849"/>
                  </a:cubicBezTo>
                  <a:cubicBezTo>
                    <a:pt x="8073" y="19782"/>
                    <a:pt x="8273" y="19715"/>
                    <a:pt x="8540" y="19682"/>
                  </a:cubicBezTo>
                  <a:cubicBezTo>
                    <a:pt x="8674" y="19682"/>
                    <a:pt x="8840" y="19648"/>
                    <a:pt x="8941" y="19615"/>
                  </a:cubicBezTo>
                  <a:lnTo>
                    <a:pt x="8941" y="19615"/>
                  </a:lnTo>
                  <a:cubicBezTo>
                    <a:pt x="7606" y="20182"/>
                    <a:pt x="6439" y="20983"/>
                    <a:pt x="5772" y="22517"/>
                  </a:cubicBezTo>
                  <a:cubicBezTo>
                    <a:pt x="4938" y="24385"/>
                    <a:pt x="3603" y="26320"/>
                    <a:pt x="2769" y="27454"/>
                  </a:cubicBezTo>
                  <a:cubicBezTo>
                    <a:pt x="2569" y="27754"/>
                    <a:pt x="2369" y="27988"/>
                    <a:pt x="2236" y="28188"/>
                  </a:cubicBezTo>
                  <a:cubicBezTo>
                    <a:pt x="1535" y="29289"/>
                    <a:pt x="1" y="34959"/>
                    <a:pt x="3203" y="40830"/>
                  </a:cubicBezTo>
                  <a:cubicBezTo>
                    <a:pt x="3503" y="41331"/>
                    <a:pt x="3737" y="41831"/>
                    <a:pt x="4004" y="42298"/>
                  </a:cubicBezTo>
                  <a:cubicBezTo>
                    <a:pt x="5672" y="45367"/>
                    <a:pt x="6439" y="46801"/>
                    <a:pt x="8007" y="46801"/>
                  </a:cubicBezTo>
                  <a:cubicBezTo>
                    <a:pt x="8840" y="46801"/>
                    <a:pt x="9708" y="46334"/>
                    <a:pt x="10742" y="45667"/>
                  </a:cubicBezTo>
                  <a:cubicBezTo>
                    <a:pt x="12677" y="44466"/>
                    <a:pt x="15512" y="43632"/>
                    <a:pt x="17680" y="43632"/>
                  </a:cubicBezTo>
                  <a:cubicBezTo>
                    <a:pt x="19181" y="43632"/>
                    <a:pt x="21049" y="43999"/>
                    <a:pt x="21583" y="45800"/>
                  </a:cubicBezTo>
                  <a:cubicBezTo>
                    <a:pt x="21716" y="48202"/>
                    <a:pt x="22083" y="49503"/>
                    <a:pt x="23918" y="51671"/>
                  </a:cubicBezTo>
                  <a:cubicBezTo>
                    <a:pt x="25753" y="53873"/>
                    <a:pt x="26520" y="55274"/>
                    <a:pt x="25786" y="57175"/>
                  </a:cubicBezTo>
                  <a:cubicBezTo>
                    <a:pt x="25686" y="57475"/>
                    <a:pt x="25586" y="57776"/>
                    <a:pt x="25452" y="58043"/>
                  </a:cubicBezTo>
                  <a:cubicBezTo>
                    <a:pt x="24618" y="60211"/>
                    <a:pt x="23584" y="62879"/>
                    <a:pt x="25853" y="65848"/>
                  </a:cubicBezTo>
                  <a:cubicBezTo>
                    <a:pt x="28121" y="68817"/>
                    <a:pt x="29455" y="70852"/>
                    <a:pt x="29755" y="73120"/>
                  </a:cubicBezTo>
                  <a:cubicBezTo>
                    <a:pt x="29922" y="74321"/>
                    <a:pt x="30890" y="75155"/>
                    <a:pt x="32124" y="75155"/>
                  </a:cubicBezTo>
                  <a:cubicBezTo>
                    <a:pt x="33024" y="75155"/>
                    <a:pt x="36060" y="74654"/>
                    <a:pt x="37995" y="68183"/>
                  </a:cubicBezTo>
                  <a:cubicBezTo>
                    <a:pt x="39062" y="64714"/>
                    <a:pt x="40596" y="62546"/>
                    <a:pt x="41831" y="60811"/>
                  </a:cubicBezTo>
                  <a:cubicBezTo>
                    <a:pt x="43398" y="58643"/>
                    <a:pt x="44633" y="56875"/>
                    <a:pt x="43565" y="54307"/>
                  </a:cubicBezTo>
                  <a:cubicBezTo>
                    <a:pt x="41897" y="50337"/>
                    <a:pt x="43265" y="46835"/>
                    <a:pt x="44799" y="43632"/>
                  </a:cubicBezTo>
                  <a:cubicBezTo>
                    <a:pt x="45000" y="43165"/>
                    <a:pt x="45266" y="42698"/>
                    <a:pt x="45467" y="42231"/>
                  </a:cubicBezTo>
                  <a:cubicBezTo>
                    <a:pt x="46601" y="39963"/>
                    <a:pt x="47601" y="37995"/>
                    <a:pt x="47068" y="36694"/>
                  </a:cubicBezTo>
                  <a:cubicBezTo>
                    <a:pt x="46834" y="36227"/>
                    <a:pt x="46467" y="35860"/>
                    <a:pt x="45900" y="35693"/>
                  </a:cubicBezTo>
                  <a:cubicBezTo>
                    <a:pt x="45667" y="35660"/>
                    <a:pt x="45500" y="35560"/>
                    <a:pt x="45300" y="35526"/>
                  </a:cubicBezTo>
                  <a:cubicBezTo>
                    <a:pt x="44566" y="35326"/>
                    <a:pt x="43832" y="35126"/>
                    <a:pt x="42965" y="34526"/>
                  </a:cubicBezTo>
                  <a:lnTo>
                    <a:pt x="42965" y="34526"/>
                  </a:lnTo>
                  <a:cubicBezTo>
                    <a:pt x="43165" y="34626"/>
                    <a:pt x="43398" y="34659"/>
                    <a:pt x="43599" y="34659"/>
                  </a:cubicBezTo>
                  <a:cubicBezTo>
                    <a:pt x="43665" y="34659"/>
                    <a:pt x="43799" y="34659"/>
                    <a:pt x="43899" y="34626"/>
                  </a:cubicBezTo>
                  <a:cubicBezTo>
                    <a:pt x="45967" y="34159"/>
                    <a:pt x="47735" y="30156"/>
                    <a:pt x="47635" y="28021"/>
                  </a:cubicBezTo>
                  <a:cubicBezTo>
                    <a:pt x="47601" y="26653"/>
                    <a:pt x="46768" y="26387"/>
                    <a:pt x="46434" y="26353"/>
                  </a:cubicBezTo>
                  <a:cubicBezTo>
                    <a:pt x="44900" y="26186"/>
                    <a:pt x="42931" y="25486"/>
                    <a:pt x="42398" y="24652"/>
                  </a:cubicBezTo>
                  <a:cubicBezTo>
                    <a:pt x="42231" y="24452"/>
                    <a:pt x="42164" y="24218"/>
                    <a:pt x="42264" y="24018"/>
                  </a:cubicBezTo>
                  <a:lnTo>
                    <a:pt x="42264" y="23985"/>
                  </a:lnTo>
                  <a:lnTo>
                    <a:pt x="42331" y="23985"/>
                  </a:lnTo>
                  <a:cubicBezTo>
                    <a:pt x="42798" y="23985"/>
                    <a:pt x="43765" y="24452"/>
                    <a:pt x="44599" y="24885"/>
                  </a:cubicBezTo>
                  <a:cubicBezTo>
                    <a:pt x="45733" y="25486"/>
                    <a:pt x="46768" y="26020"/>
                    <a:pt x="47635" y="26020"/>
                  </a:cubicBezTo>
                  <a:cubicBezTo>
                    <a:pt x="47802" y="26020"/>
                    <a:pt x="47968" y="25986"/>
                    <a:pt x="48135" y="25953"/>
                  </a:cubicBezTo>
                  <a:cubicBezTo>
                    <a:pt x="48235" y="25886"/>
                    <a:pt x="48302" y="25886"/>
                    <a:pt x="48402" y="25886"/>
                  </a:cubicBezTo>
                  <a:cubicBezTo>
                    <a:pt x="49570" y="25886"/>
                    <a:pt x="51604" y="27821"/>
                    <a:pt x="51838" y="30123"/>
                  </a:cubicBezTo>
                  <a:cubicBezTo>
                    <a:pt x="52071" y="32024"/>
                    <a:pt x="53239" y="36727"/>
                    <a:pt x="54973" y="36727"/>
                  </a:cubicBezTo>
                  <a:cubicBezTo>
                    <a:pt x="55107" y="36727"/>
                    <a:pt x="55240" y="36727"/>
                    <a:pt x="55307" y="36694"/>
                  </a:cubicBezTo>
                  <a:cubicBezTo>
                    <a:pt x="56241" y="36394"/>
                    <a:pt x="56141" y="34993"/>
                    <a:pt x="56074" y="32858"/>
                  </a:cubicBezTo>
                  <a:cubicBezTo>
                    <a:pt x="56007" y="31957"/>
                    <a:pt x="55941" y="30223"/>
                    <a:pt x="56141" y="29722"/>
                  </a:cubicBezTo>
                  <a:cubicBezTo>
                    <a:pt x="56274" y="29956"/>
                    <a:pt x="56341" y="30489"/>
                    <a:pt x="56408" y="30790"/>
                  </a:cubicBezTo>
                  <a:cubicBezTo>
                    <a:pt x="56508" y="31624"/>
                    <a:pt x="56675" y="32624"/>
                    <a:pt x="57509" y="32891"/>
                  </a:cubicBezTo>
                  <a:cubicBezTo>
                    <a:pt x="57809" y="33191"/>
                    <a:pt x="58176" y="34826"/>
                    <a:pt x="58409" y="35793"/>
                  </a:cubicBezTo>
                  <a:cubicBezTo>
                    <a:pt x="58843" y="37795"/>
                    <a:pt x="59143" y="39062"/>
                    <a:pt x="60077" y="39062"/>
                  </a:cubicBezTo>
                  <a:lnTo>
                    <a:pt x="60177" y="39062"/>
                  </a:lnTo>
                  <a:cubicBezTo>
                    <a:pt x="60444" y="39062"/>
                    <a:pt x="60644" y="38962"/>
                    <a:pt x="60778" y="38729"/>
                  </a:cubicBezTo>
                  <a:cubicBezTo>
                    <a:pt x="61078" y="38295"/>
                    <a:pt x="60911" y="37561"/>
                    <a:pt x="60644" y="36627"/>
                  </a:cubicBezTo>
                  <a:cubicBezTo>
                    <a:pt x="60511" y="36227"/>
                    <a:pt x="60344" y="35560"/>
                    <a:pt x="60344" y="35226"/>
                  </a:cubicBezTo>
                  <a:lnTo>
                    <a:pt x="60344" y="35226"/>
                  </a:lnTo>
                  <a:cubicBezTo>
                    <a:pt x="60611" y="35326"/>
                    <a:pt x="60811" y="35360"/>
                    <a:pt x="61011" y="35360"/>
                  </a:cubicBezTo>
                  <a:cubicBezTo>
                    <a:pt x="61511" y="35360"/>
                    <a:pt x="61912" y="35126"/>
                    <a:pt x="62078" y="34659"/>
                  </a:cubicBezTo>
                  <a:cubicBezTo>
                    <a:pt x="62412" y="33658"/>
                    <a:pt x="61311" y="31890"/>
                    <a:pt x="60477" y="31290"/>
                  </a:cubicBezTo>
                  <a:cubicBezTo>
                    <a:pt x="60311" y="31157"/>
                    <a:pt x="60177" y="31057"/>
                    <a:pt x="60077" y="30990"/>
                  </a:cubicBezTo>
                  <a:cubicBezTo>
                    <a:pt x="59977" y="30956"/>
                    <a:pt x="59844" y="30823"/>
                    <a:pt x="59777" y="30790"/>
                  </a:cubicBezTo>
                  <a:cubicBezTo>
                    <a:pt x="59844" y="30556"/>
                    <a:pt x="60144" y="30189"/>
                    <a:pt x="60277" y="30022"/>
                  </a:cubicBezTo>
                  <a:cubicBezTo>
                    <a:pt x="61478" y="28488"/>
                    <a:pt x="62012" y="25986"/>
                    <a:pt x="60644" y="23985"/>
                  </a:cubicBezTo>
                  <a:cubicBezTo>
                    <a:pt x="60411" y="23618"/>
                    <a:pt x="59844" y="22117"/>
                    <a:pt x="59243" y="20349"/>
                  </a:cubicBezTo>
                  <a:cubicBezTo>
                    <a:pt x="57142" y="14445"/>
                    <a:pt x="53606" y="4471"/>
                    <a:pt x="48936" y="2970"/>
                  </a:cubicBezTo>
                  <a:cubicBezTo>
                    <a:pt x="43098" y="1035"/>
                    <a:pt x="37428" y="601"/>
                    <a:pt x="37394" y="601"/>
                  </a:cubicBezTo>
                  <a:lnTo>
                    <a:pt x="37294" y="601"/>
                  </a:lnTo>
                  <a:lnTo>
                    <a:pt x="34592" y="968"/>
                  </a:lnTo>
                  <a:lnTo>
                    <a:pt x="34492" y="2136"/>
                  </a:lnTo>
                  <a:lnTo>
                    <a:pt x="34559" y="2136"/>
                  </a:lnTo>
                  <a:cubicBezTo>
                    <a:pt x="34425" y="2169"/>
                    <a:pt x="34225" y="2269"/>
                    <a:pt x="33958" y="2336"/>
                  </a:cubicBezTo>
                  <a:cubicBezTo>
                    <a:pt x="33491" y="2469"/>
                    <a:pt x="32991" y="2536"/>
                    <a:pt x="32457" y="2536"/>
                  </a:cubicBezTo>
                  <a:cubicBezTo>
                    <a:pt x="31957" y="2536"/>
                    <a:pt x="31490" y="2469"/>
                    <a:pt x="31056" y="2436"/>
                  </a:cubicBezTo>
                  <a:cubicBezTo>
                    <a:pt x="30589" y="2369"/>
                    <a:pt x="30222" y="2336"/>
                    <a:pt x="29789" y="2336"/>
                  </a:cubicBezTo>
                  <a:cubicBezTo>
                    <a:pt x="29222" y="2336"/>
                    <a:pt x="28388" y="2436"/>
                    <a:pt x="27621" y="3203"/>
                  </a:cubicBezTo>
                  <a:cubicBezTo>
                    <a:pt x="27420" y="3437"/>
                    <a:pt x="27087" y="3570"/>
                    <a:pt x="26653" y="3570"/>
                  </a:cubicBezTo>
                  <a:cubicBezTo>
                    <a:pt x="26320" y="3570"/>
                    <a:pt x="25953" y="3470"/>
                    <a:pt x="25619" y="3337"/>
                  </a:cubicBezTo>
                  <a:cubicBezTo>
                    <a:pt x="26586" y="3137"/>
                    <a:pt x="27487" y="2636"/>
                    <a:pt x="27487" y="1936"/>
                  </a:cubicBezTo>
                  <a:cubicBezTo>
                    <a:pt x="27487" y="1269"/>
                    <a:pt x="26887" y="935"/>
                    <a:pt x="25652" y="868"/>
                  </a:cubicBezTo>
                  <a:cubicBezTo>
                    <a:pt x="24552" y="835"/>
                    <a:pt x="23317" y="601"/>
                    <a:pt x="22250" y="401"/>
                  </a:cubicBezTo>
                  <a:cubicBezTo>
                    <a:pt x="21249" y="234"/>
                    <a:pt x="20315" y="1"/>
                    <a:pt x="195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7"/>
            <p:cNvSpPr/>
            <p:nvPr/>
          </p:nvSpPr>
          <p:spPr>
            <a:xfrm rot="384746">
              <a:off x="8231863" y="-3090053"/>
              <a:ext cx="202137" cy="173762"/>
            </a:xfrm>
            <a:custGeom>
              <a:avLst/>
              <a:gdLst/>
              <a:ahLst/>
              <a:cxnLst/>
              <a:rect l="l" t="t" r="r" b="b"/>
              <a:pathLst>
                <a:path w="6739" h="5793" extrusionOk="0">
                  <a:moveTo>
                    <a:pt x="1391" y="1"/>
                  </a:moveTo>
                  <a:cubicBezTo>
                    <a:pt x="1315" y="1"/>
                    <a:pt x="1211" y="31"/>
                    <a:pt x="1068" y="100"/>
                  </a:cubicBezTo>
                  <a:cubicBezTo>
                    <a:pt x="1" y="634"/>
                    <a:pt x="334" y="2535"/>
                    <a:pt x="1569" y="3802"/>
                  </a:cubicBezTo>
                  <a:cubicBezTo>
                    <a:pt x="2649" y="4912"/>
                    <a:pt x="2860" y="5792"/>
                    <a:pt x="3859" y="5792"/>
                  </a:cubicBezTo>
                  <a:cubicBezTo>
                    <a:pt x="4001" y="5792"/>
                    <a:pt x="4159" y="5774"/>
                    <a:pt x="4337" y="5737"/>
                  </a:cubicBezTo>
                  <a:cubicBezTo>
                    <a:pt x="6739" y="5237"/>
                    <a:pt x="4404" y="3802"/>
                    <a:pt x="4704" y="2602"/>
                  </a:cubicBezTo>
                  <a:cubicBezTo>
                    <a:pt x="4876" y="1602"/>
                    <a:pt x="4827" y="1164"/>
                    <a:pt x="3593" y="1164"/>
                  </a:cubicBezTo>
                  <a:cubicBezTo>
                    <a:pt x="3387" y="1164"/>
                    <a:pt x="3147" y="1177"/>
                    <a:pt x="2870" y="1201"/>
                  </a:cubicBezTo>
                  <a:cubicBezTo>
                    <a:pt x="2783" y="1208"/>
                    <a:pt x="2703" y="1212"/>
                    <a:pt x="2629" y="1212"/>
                  </a:cubicBezTo>
                  <a:cubicBezTo>
                    <a:pt x="1256" y="1212"/>
                    <a:pt x="1876" y="1"/>
                    <a:pt x="139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7"/>
            <p:cNvSpPr/>
            <p:nvPr/>
          </p:nvSpPr>
          <p:spPr>
            <a:xfrm rot="384746">
              <a:off x="7357630" y="-3393906"/>
              <a:ext cx="157565" cy="149166"/>
            </a:xfrm>
            <a:custGeom>
              <a:avLst/>
              <a:gdLst/>
              <a:ahLst/>
              <a:cxnLst/>
              <a:rect l="l" t="t" r="r" b="b"/>
              <a:pathLst>
                <a:path w="5253" h="4973" extrusionOk="0">
                  <a:moveTo>
                    <a:pt x="2322" y="0"/>
                  </a:moveTo>
                  <a:cubicBezTo>
                    <a:pt x="2176" y="0"/>
                    <a:pt x="2009" y="28"/>
                    <a:pt x="1817" y="88"/>
                  </a:cubicBezTo>
                  <a:cubicBezTo>
                    <a:pt x="1" y="661"/>
                    <a:pt x="558" y="1965"/>
                    <a:pt x="1483" y="1965"/>
                  </a:cubicBezTo>
                  <a:cubicBezTo>
                    <a:pt x="1527" y="1965"/>
                    <a:pt x="1571" y="1962"/>
                    <a:pt x="1616" y="1956"/>
                  </a:cubicBezTo>
                  <a:cubicBezTo>
                    <a:pt x="1673" y="1948"/>
                    <a:pt x="1729" y="1944"/>
                    <a:pt x="1782" y="1944"/>
                  </a:cubicBezTo>
                  <a:cubicBezTo>
                    <a:pt x="2666" y="1944"/>
                    <a:pt x="3037" y="2934"/>
                    <a:pt x="2250" y="3123"/>
                  </a:cubicBezTo>
                  <a:cubicBezTo>
                    <a:pt x="1451" y="3315"/>
                    <a:pt x="1510" y="4028"/>
                    <a:pt x="1898" y="4028"/>
                  </a:cubicBezTo>
                  <a:cubicBezTo>
                    <a:pt x="1915" y="4028"/>
                    <a:pt x="1932" y="4027"/>
                    <a:pt x="1950" y="4024"/>
                  </a:cubicBezTo>
                  <a:cubicBezTo>
                    <a:pt x="1954" y="4023"/>
                    <a:pt x="1958" y="4023"/>
                    <a:pt x="1962" y="4023"/>
                  </a:cubicBezTo>
                  <a:cubicBezTo>
                    <a:pt x="2243" y="4023"/>
                    <a:pt x="1278" y="4973"/>
                    <a:pt x="2030" y="4973"/>
                  </a:cubicBezTo>
                  <a:cubicBezTo>
                    <a:pt x="2221" y="4973"/>
                    <a:pt x="2523" y="4911"/>
                    <a:pt x="2984" y="4758"/>
                  </a:cubicBezTo>
                  <a:cubicBezTo>
                    <a:pt x="5252" y="3957"/>
                    <a:pt x="4452" y="2990"/>
                    <a:pt x="3785" y="2923"/>
                  </a:cubicBezTo>
                  <a:cubicBezTo>
                    <a:pt x="3086" y="2802"/>
                    <a:pt x="3797" y="0"/>
                    <a:pt x="23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7"/>
            <p:cNvSpPr/>
            <p:nvPr/>
          </p:nvSpPr>
          <p:spPr>
            <a:xfrm rot="384746">
              <a:off x="7624546" y="-3610334"/>
              <a:ext cx="180121" cy="52072"/>
            </a:xfrm>
            <a:custGeom>
              <a:avLst/>
              <a:gdLst/>
              <a:ahLst/>
              <a:cxnLst/>
              <a:rect l="l" t="t" r="r" b="b"/>
              <a:pathLst>
                <a:path w="6005" h="1736" extrusionOk="0">
                  <a:moveTo>
                    <a:pt x="2076" y="0"/>
                  </a:moveTo>
                  <a:cubicBezTo>
                    <a:pt x="1215" y="0"/>
                    <a:pt x="414" y="298"/>
                    <a:pt x="0" y="1279"/>
                  </a:cubicBezTo>
                  <a:cubicBezTo>
                    <a:pt x="0" y="1279"/>
                    <a:pt x="827" y="1736"/>
                    <a:pt x="1620" y="1736"/>
                  </a:cubicBezTo>
                  <a:cubicBezTo>
                    <a:pt x="1809" y="1736"/>
                    <a:pt x="1995" y="1710"/>
                    <a:pt x="2168" y="1646"/>
                  </a:cubicBezTo>
                  <a:cubicBezTo>
                    <a:pt x="3102" y="1312"/>
                    <a:pt x="6005" y="945"/>
                    <a:pt x="4837" y="611"/>
                  </a:cubicBezTo>
                  <a:cubicBezTo>
                    <a:pt x="4188" y="413"/>
                    <a:pt x="3090" y="0"/>
                    <a:pt x="20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7"/>
            <p:cNvSpPr/>
            <p:nvPr/>
          </p:nvSpPr>
          <p:spPr>
            <a:xfrm rot="384746">
              <a:off x="7153032" y="-3460467"/>
              <a:ext cx="120011" cy="48862"/>
            </a:xfrm>
            <a:custGeom>
              <a:avLst/>
              <a:gdLst/>
              <a:ahLst/>
              <a:cxnLst/>
              <a:rect l="l" t="t" r="r" b="b"/>
              <a:pathLst>
                <a:path w="4001" h="1629" extrusionOk="0">
                  <a:moveTo>
                    <a:pt x="3226" y="1"/>
                  </a:moveTo>
                  <a:cubicBezTo>
                    <a:pt x="3113" y="1"/>
                    <a:pt x="2978" y="16"/>
                    <a:pt x="2821" y="50"/>
                  </a:cubicBezTo>
                  <a:cubicBezTo>
                    <a:pt x="2021" y="283"/>
                    <a:pt x="119" y="517"/>
                    <a:pt x="19" y="1317"/>
                  </a:cubicBezTo>
                  <a:cubicBezTo>
                    <a:pt x="0" y="1543"/>
                    <a:pt x="146" y="1628"/>
                    <a:pt x="387" y="1628"/>
                  </a:cubicBezTo>
                  <a:cubicBezTo>
                    <a:pt x="1001" y="1628"/>
                    <a:pt x="2236" y="1075"/>
                    <a:pt x="2955" y="884"/>
                  </a:cubicBezTo>
                  <a:cubicBezTo>
                    <a:pt x="3770" y="709"/>
                    <a:pt x="4001" y="1"/>
                    <a:pt x="32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7"/>
            <p:cNvSpPr/>
            <p:nvPr/>
          </p:nvSpPr>
          <p:spPr>
            <a:xfrm rot="384746">
              <a:off x="7284161" y="-3332804"/>
              <a:ext cx="120161" cy="67849"/>
            </a:xfrm>
            <a:custGeom>
              <a:avLst/>
              <a:gdLst/>
              <a:ahLst/>
              <a:cxnLst/>
              <a:rect l="l" t="t" r="r" b="b"/>
              <a:pathLst>
                <a:path w="4006" h="2262" extrusionOk="0">
                  <a:moveTo>
                    <a:pt x="2195" y="0"/>
                  </a:moveTo>
                  <a:cubicBezTo>
                    <a:pt x="2005" y="0"/>
                    <a:pt x="1776" y="25"/>
                    <a:pt x="1502" y="80"/>
                  </a:cubicBezTo>
                  <a:cubicBezTo>
                    <a:pt x="1" y="380"/>
                    <a:pt x="335" y="1981"/>
                    <a:pt x="1202" y="2248"/>
                  </a:cubicBezTo>
                  <a:cubicBezTo>
                    <a:pt x="1237" y="2257"/>
                    <a:pt x="1274" y="2261"/>
                    <a:pt x="1313" y="2261"/>
                  </a:cubicBezTo>
                  <a:cubicBezTo>
                    <a:pt x="2212" y="2261"/>
                    <a:pt x="4006" y="0"/>
                    <a:pt x="21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27"/>
            <p:cNvSpPr/>
            <p:nvPr/>
          </p:nvSpPr>
          <p:spPr>
            <a:xfrm rot="384746">
              <a:off x="7620855" y="-3114404"/>
              <a:ext cx="33955" cy="14728"/>
            </a:xfrm>
            <a:custGeom>
              <a:avLst/>
              <a:gdLst/>
              <a:ahLst/>
              <a:cxnLst/>
              <a:rect l="l" t="t" r="r" b="b"/>
              <a:pathLst>
                <a:path w="1132" h="491" extrusionOk="0">
                  <a:moveTo>
                    <a:pt x="556" y="0"/>
                  </a:moveTo>
                  <a:cubicBezTo>
                    <a:pt x="537" y="0"/>
                    <a:pt x="518" y="1"/>
                    <a:pt x="498" y="3"/>
                  </a:cubicBezTo>
                  <a:cubicBezTo>
                    <a:pt x="191" y="59"/>
                    <a:pt x="0" y="490"/>
                    <a:pt x="321" y="490"/>
                  </a:cubicBezTo>
                  <a:cubicBezTo>
                    <a:pt x="382" y="490"/>
                    <a:pt x="463" y="474"/>
                    <a:pt x="565" y="437"/>
                  </a:cubicBezTo>
                  <a:cubicBezTo>
                    <a:pt x="1131" y="248"/>
                    <a:pt x="867" y="0"/>
                    <a:pt x="5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7"/>
            <p:cNvSpPr/>
            <p:nvPr/>
          </p:nvSpPr>
          <p:spPr>
            <a:xfrm rot="384746">
              <a:off x="7636522" y="-3080514"/>
              <a:ext cx="41033" cy="26816"/>
            </a:xfrm>
            <a:custGeom>
              <a:avLst/>
              <a:gdLst/>
              <a:ahLst/>
              <a:cxnLst/>
              <a:rect l="l" t="t" r="r" b="b"/>
              <a:pathLst>
                <a:path w="1368" h="894" extrusionOk="0">
                  <a:moveTo>
                    <a:pt x="519" y="0"/>
                  </a:moveTo>
                  <a:cubicBezTo>
                    <a:pt x="477" y="0"/>
                    <a:pt x="436" y="7"/>
                    <a:pt x="399" y="20"/>
                  </a:cubicBezTo>
                  <a:cubicBezTo>
                    <a:pt x="39" y="159"/>
                    <a:pt x="1" y="893"/>
                    <a:pt x="454" y="893"/>
                  </a:cubicBezTo>
                  <a:cubicBezTo>
                    <a:pt x="547" y="893"/>
                    <a:pt x="662" y="862"/>
                    <a:pt x="799" y="788"/>
                  </a:cubicBezTo>
                  <a:cubicBezTo>
                    <a:pt x="1368" y="488"/>
                    <a:pt x="888" y="0"/>
                    <a:pt x="51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7"/>
            <p:cNvSpPr/>
            <p:nvPr/>
          </p:nvSpPr>
          <p:spPr>
            <a:xfrm rot="384746">
              <a:off x="7707640" y="-3031352"/>
              <a:ext cx="43403" cy="41333"/>
            </a:xfrm>
            <a:custGeom>
              <a:avLst/>
              <a:gdLst/>
              <a:ahLst/>
              <a:cxnLst/>
              <a:rect l="l" t="t" r="r" b="b"/>
              <a:pathLst>
                <a:path w="1447" h="1378" extrusionOk="0">
                  <a:moveTo>
                    <a:pt x="619" y="1"/>
                  </a:moveTo>
                  <a:cubicBezTo>
                    <a:pt x="430" y="1"/>
                    <a:pt x="264" y="98"/>
                    <a:pt x="201" y="264"/>
                  </a:cubicBezTo>
                  <a:cubicBezTo>
                    <a:pt x="0" y="821"/>
                    <a:pt x="663" y="1378"/>
                    <a:pt x="1086" y="1378"/>
                  </a:cubicBezTo>
                  <a:cubicBezTo>
                    <a:pt x="1296" y="1378"/>
                    <a:pt x="1446" y="1241"/>
                    <a:pt x="1402" y="897"/>
                  </a:cubicBezTo>
                  <a:cubicBezTo>
                    <a:pt x="1299" y="258"/>
                    <a:pt x="927" y="1"/>
                    <a:pt x="61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7"/>
            <p:cNvSpPr/>
            <p:nvPr/>
          </p:nvSpPr>
          <p:spPr>
            <a:xfrm rot="384746">
              <a:off x="7895272" y="-2957276"/>
              <a:ext cx="105433" cy="22736"/>
            </a:xfrm>
            <a:custGeom>
              <a:avLst/>
              <a:gdLst/>
              <a:ahLst/>
              <a:cxnLst/>
              <a:rect l="l" t="t" r="r" b="b"/>
              <a:pathLst>
                <a:path w="3515" h="758" extrusionOk="0">
                  <a:moveTo>
                    <a:pt x="1882" y="1"/>
                  </a:moveTo>
                  <a:cubicBezTo>
                    <a:pt x="1787" y="1"/>
                    <a:pt x="1689" y="7"/>
                    <a:pt x="1589" y="23"/>
                  </a:cubicBezTo>
                  <a:cubicBezTo>
                    <a:pt x="1" y="217"/>
                    <a:pt x="1152" y="758"/>
                    <a:pt x="2320" y="758"/>
                  </a:cubicBezTo>
                  <a:cubicBezTo>
                    <a:pt x="2354" y="758"/>
                    <a:pt x="2389" y="757"/>
                    <a:pt x="2423" y="756"/>
                  </a:cubicBezTo>
                  <a:cubicBezTo>
                    <a:pt x="3515" y="696"/>
                    <a:pt x="2841" y="1"/>
                    <a:pt x="18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7"/>
            <p:cNvSpPr/>
            <p:nvPr/>
          </p:nvSpPr>
          <p:spPr>
            <a:xfrm rot="384746">
              <a:off x="8051346" y="-2935376"/>
              <a:ext cx="65389" cy="22496"/>
            </a:xfrm>
            <a:custGeom>
              <a:avLst/>
              <a:gdLst/>
              <a:ahLst/>
              <a:cxnLst/>
              <a:rect l="l" t="t" r="r" b="b"/>
              <a:pathLst>
                <a:path w="2180" h="750" extrusionOk="0">
                  <a:moveTo>
                    <a:pt x="1123" y="0"/>
                  </a:moveTo>
                  <a:cubicBezTo>
                    <a:pt x="979" y="0"/>
                    <a:pt x="823" y="12"/>
                    <a:pt x="669" y="37"/>
                  </a:cubicBezTo>
                  <a:cubicBezTo>
                    <a:pt x="0" y="149"/>
                    <a:pt x="472" y="749"/>
                    <a:pt x="1016" y="749"/>
                  </a:cubicBezTo>
                  <a:cubicBezTo>
                    <a:pt x="1122" y="749"/>
                    <a:pt x="1232" y="726"/>
                    <a:pt x="1336" y="671"/>
                  </a:cubicBezTo>
                  <a:cubicBezTo>
                    <a:pt x="2179" y="236"/>
                    <a:pt x="1759" y="0"/>
                    <a:pt x="112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7"/>
            <p:cNvSpPr/>
            <p:nvPr/>
          </p:nvSpPr>
          <p:spPr>
            <a:xfrm rot="384746">
              <a:off x="6619284" y="-3514677"/>
              <a:ext cx="172412" cy="95295"/>
            </a:xfrm>
            <a:custGeom>
              <a:avLst/>
              <a:gdLst/>
              <a:ahLst/>
              <a:cxnLst/>
              <a:rect l="l" t="t" r="r" b="b"/>
              <a:pathLst>
                <a:path w="5748" h="3177" extrusionOk="0">
                  <a:moveTo>
                    <a:pt x="3776" y="0"/>
                  </a:moveTo>
                  <a:cubicBezTo>
                    <a:pt x="2313" y="0"/>
                    <a:pt x="1434" y="1565"/>
                    <a:pt x="844" y="2062"/>
                  </a:cubicBezTo>
                  <a:cubicBezTo>
                    <a:pt x="1" y="2794"/>
                    <a:pt x="0" y="3177"/>
                    <a:pt x="511" y="3177"/>
                  </a:cubicBezTo>
                  <a:cubicBezTo>
                    <a:pt x="909" y="3177"/>
                    <a:pt x="1617" y="2944"/>
                    <a:pt x="2479" y="2462"/>
                  </a:cubicBezTo>
                  <a:cubicBezTo>
                    <a:pt x="4480" y="1395"/>
                    <a:pt x="5748" y="228"/>
                    <a:pt x="4113" y="27"/>
                  </a:cubicBezTo>
                  <a:cubicBezTo>
                    <a:pt x="3998" y="9"/>
                    <a:pt x="3885" y="0"/>
                    <a:pt x="377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7"/>
            <p:cNvSpPr/>
            <p:nvPr/>
          </p:nvSpPr>
          <p:spPr>
            <a:xfrm rot="384746">
              <a:off x="8716642" y="-2313816"/>
              <a:ext cx="45113" cy="60200"/>
            </a:xfrm>
            <a:custGeom>
              <a:avLst/>
              <a:gdLst/>
              <a:ahLst/>
              <a:cxnLst/>
              <a:rect l="l" t="t" r="r" b="b"/>
              <a:pathLst>
                <a:path w="1504" h="2007" extrusionOk="0">
                  <a:moveTo>
                    <a:pt x="683" y="0"/>
                  </a:moveTo>
                  <a:cubicBezTo>
                    <a:pt x="624" y="0"/>
                    <a:pt x="560" y="11"/>
                    <a:pt x="492" y="34"/>
                  </a:cubicBezTo>
                  <a:cubicBezTo>
                    <a:pt x="167" y="164"/>
                    <a:pt x="0" y="2006"/>
                    <a:pt x="703" y="2006"/>
                  </a:cubicBezTo>
                  <a:cubicBezTo>
                    <a:pt x="721" y="2006"/>
                    <a:pt x="739" y="2005"/>
                    <a:pt x="759" y="2002"/>
                  </a:cubicBezTo>
                  <a:cubicBezTo>
                    <a:pt x="1503" y="1909"/>
                    <a:pt x="1469" y="0"/>
                    <a:pt x="68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7"/>
            <p:cNvSpPr/>
            <p:nvPr/>
          </p:nvSpPr>
          <p:spPr>
            <a:xfrm rot="384746">
              <a:off x="8794931" y="-2241289"/>
              <a:ext cx="78887" cy="131499"/>
            </a:xfrm>
            <a:custGeom>
              <a:avLst/>
              <a:gdLst/>
              <a:ahLst/>
              <a:cxnLst/>
              <a:rect l="l" t="t" r="r" b="b"/>
              <a:pathLst>
                <a:path w="2630" h="4384" extrusionOk="0">
                  <a:moveTo>
                    <a:pt x="666" y="0"/>
                  </a:moveTo>
                  <a:cubicBezTo>
                    <a:pt x="584" y="0"/>
                    <a:pt x="516" y="70"/>
                    <a:pt x="468" y="228"/>
                  </a:cubicBezTo>
                  <a:cubicBezTo>
                    <a:pt x="1" y="1663"/>
                    <a:pt x="1502" y="2063"/>
                    <a:pt x="1669" y="3297"/>
                  </a:cubicBezTo>
                  <a:cubicBezTo>
                    <a:pt x="1762" y="3972"/>
                    <a:pt x="2119" y="4384"/>
                    <a:pt x="2349" y="4384"/>
                  </a:cubicBezTo>
                  <a:cubicBezTo>
                    <a:pt x="2528" y="4384"/>
                    <a:pt x="2630" y="4134"/>
                    <a:pt x="2469" y="3564"/>
                  </a:cubicBezTo>
                  <a:cubicBezTo>
                    <a:pt x="2155" y="2479"/>
                    <a:pt x="1156" y="0"/>
                    <a:pt x="66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7"/>
            <p:cNvSpPr/>
            <p:nvPr/>
          </p:nvSpPr>
          <p:spPr>
            <a:xfrm rot="384746">
              <a:off x="8871799" y="-2257867"/>
              <a:ext cx="47482" cy="122260"/>
            </a:xfrm>
            <a:custGeom>
              <a:avLst/>
              <a:gdLst/>
              <a:ahLst/>
              <a:cxnLst/>
              <a:rect l="l" t="t" r="r" b="b"/>
              <a:pathLst>
                <a:path w="1583" h="4076" extrusionOk="0">
                  <a:moveTo>
                    <a:pt x="833" y="1"/>
                  </a:moveTo>
                  <a:cubicBezTo>
                    <a:pt x="812" y="1"/>
                    <a:pt x="789" y="2"/>
                    <a:pt x="765" y="4"/>
                  </a:cubicBezTo>
                  <a:cubicBezTo>
                    <a:pt x="165" y="70"/>
                    <a:pt x="165" y="1271"/>
                    <a:pt x="98" y="2072"/>
                  </a:cubicBezTo>
                  <a:cubicBezTo>
                    <a:pt x="1" y="2820"/>
                    <a:pt x="474" y="4076"/>
                    <a:pt x="807" y="4076"/>
                  </a:cubicBezTo>
                  <a:cubicBezTo>
                    <a:pt x="815" y="4076"/>
                    <a:pt x="824" y="4075"/>
                    <a:pt x="832" y="4073"/>
                  </a:cubicBezTo>
                  <a:cubicBezTo>
                    <a:pt x="1166" y="4007"/>
                    <a:pt x="1332" y="2906"/>
                    <a:pt x="1032" y="2005"/>
                  </a:cubicBezTo>
                  <a:cubicBezTo>
                    <a:pt x="708" y="1129"/>
                    <a:pt x="1582" y="1"/>
                    <a:pt x="83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7"/>
            <p:cNvSpPr/>
            <p:nvPr/>
          </p:nvSpPr>
          <p:spPr>
            <a:xfrm rot="384746">
              <a:off x="8799767" y="-2048451"/>
              <a:ext cx="191279" cy="347164"/>
            </a:xfrm>
            <a:custGeom>
              <a:avLst/>
              <a:gdLst/>
              <a:ahLst/>
              <a:cxnLst/>
              <a:rect l="l" t="t" r="r" b="b"/>
              <a:pathLst>
                <a:path w="6377" h="11574" extrusionOk="0">
                  <a:moveTo>
                    <a:pt x="4566" y="1"/>
                  </a:moveTo>
                  <a:cubicBezTo>
                    <a:pt x="4403" y="1"/>
                    <a:pt x="4216" y="82"/>
                    <a:pt x="4003" y="260"/>
                  </a:cubicBezTo>
                  <a:cubicBezTo>
                    <a:pt x="3469" y="727"/>
                    <a:pt x="2402" y="2929"/>
                    <a:pt x="1868" y="4930"/>
                  </a:cubicBezTo>
                  <a:cubicBezTo>
                    <a:pt x="1335" y="6932"/>
                    <a:pt x="0" y="11435"/>
                    <a:pt x="901" y="11569"/>
                  </a:cubicBezTo>
                  <a:cubicBezTo>
                    <a:pt x="923" y="11572"/>
                    <a:pt x="945" y="11573"/>
                    <a:pt x="968" y="11573"/>
                  </a:cubicBezTo>
                  <a:cubicBezTo>
                    <a:pt x="1725" y="11573"/>
                    <a:pt x="2341" y="9747"/>
                    <a:pt x="3311" y="9747"/>
                  </a:cubicBezTo>
                  <a:cubicBezTo>
                    <a:pt x="3495" y="9747"/>
                    <a:pt x="3691" y="9812"/>
                    <a:pt x="3903" y="9967"/>
                  </a:cubicBezTo>
                  <a:cubicBezTo>
                    <a:pt x="3955" y="10005"/>
                    <a:pt x="4008" y="10023"/>
                    <a:pt x="4060" y="10023"/>
                  </a:cubicBezTo>
                  <a:cubicBezTo>
                    <a:pt x="5290" y="10023"/>
                    <a:pt x="6377" y="1"/>
                    <a:pt x="456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7"/>
            <p:cNvSpPr/>
            <p:nvPr/>
          </p:nvSpPr>
          <p:spPr>
            <a:xfrm rot="384746">
              <a:off x="8302850" y="-1836087"/>
              <a:ext cx="176132" cy="271216"/>
            </a:xfrm>
            <a:custGeom>
              <a:avLst/>
              <a:gdLst/>
              <a:ahLst/>
              <a:cxnLst/>
              <a:rect l="l" t="t" r="r" b="b"/>
              <a:pathLst>
                <a:path w="5872" h="9042" extrusionOk="0">
                  <a:moveTo>
                    <a:pt x="2926" y="0"/>
                  </a:moveTo>
                  <a:cubicBezTo>
                    <a:pt x="1784" y="0"/>
                    <a:pt x="2238" y="573"/>
                    <a:pt x="1435" y="1746"/>
                  </a:cubicBezTo>
                  <a:cubicBezTo>
                    <a:pt x="601" y="3013"/>
                    <a:pt x="868" y="3414"/>
                    <a:pt x="868" y="4781"/>
                  </a:cubicBezTo>
                  <a:cubicBezTo>
                    <a:pt x="868" y="6149"/>
                    <a:pt x="1" y="8651"/>
                    <a:pt x="868" y="8951"/>
                  </a:cubicBezTo>
                  <a:cubicBezTo>
                    <a:pt x="1072" y="9004"/>
                    <a:pt x="1266" y="9041"/>
                    <a:pt x="1444" y="9041"/>
                  </a:cubicBezTo>
                  <a:cubicBezTo>
                    <a:pt x="2052" y="9041"/>
                    <a:pt x="2477" y="8604"/>
                    <a:pt x="2503" y="6850"/>
                  </a:cubicBezTo>
                  <a:cubicBezTo>
                    <a:pt x="2636" y="4615"/>
                    <a:pt x="5872" y="278"/>
                    <a:pt x="3237" y="11"/>
                  </a:cubicBezTo>
                  <a:cubicBezTo>
                    <a:pt x="3122" y="4"/>
                    <a:pt x="3019" y="0"/>
                    <a:pt x="29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1" name="Google Shape;501;p27"/>
          <p:cNvGrpSpPr/>
          <p:nvPr/>
        </p:nvGrpSpPr>
        <p:grpSpPr>
          <a:xfrm>
            <a:off x="1924028" y="-426460"/>
            <a:ext cx="720698" cy="2007097"/>
            <a:chOff x="3322550" y="-354800"/>
            <a:chExt cx="756400" cy="2106525"/>
          </a:xfrm>
        </p:grpSpPr>
        <p:sp>
          <p:nvSpPr>
            <p:cNvPr id="502" name="Google Shape;502;p27"/>
            <p:cNvSpPr/>
            <p:nvPr/>
          </p:nvSpPr>
          <p:spPr>
            <a:xfrm>
              <a:off x="3354225" y="-303950"/>
              <a:ext cx="622150" cy="2055675"/>
            </a:xfrm>
            <a:custGeom>
              <a:avLst/>
              <a:gdLst/>
              <a:ahLst/>
              <a:cxnLst/>
              <a:rect l="l" t="t" r="r" b="b"/>
              <a:pathLst>
                <a:path w="24886" h="82227" extrusionOk="0">
                  <a:moveTo>
                    <a:pt x="5972" y="1"/>
                  </a:moveTo>
                  <a:cubicBezTo>
                    <a:pt x="5972" y="1"/>
                    <a:pt x="6339" y="46401"/>
                    <a:pt x="4471" y="50804"/>
                  </a:cubicBezTo>
                  <a:cubicBezTo>
                    <a:pt x="1" y="61211"/>
                    <a:pt x="334" y="68050"/>
                    <a:pt x="2136" y="68183"/>
                  </a:cubicBezTo>
                  <a:cubicBezTo>
                    <a:pt x="2153" y="68184"/>
                    <a:pt x="2170" y="68185"/>
                    <a:pt x="2187" y="68185"/>
                  </a:cubicBezTo>
                  <a:cubicBezTo>
                    <a:pt x="3997" y="68185"/>
                    <a:pt x="5371" y="61312"/>
                    <a:pt x="5371" y="61311"/>
                  </a:cubicBezTo>
                  <a:lnTo>
                    <a:pt x="5371" y="61311"/>
                  </a:lnTo>
                  <a:cubicBezTo>
                    <a:pt x="5371" y="61313"/>
                    <a:pt x="4037" y="79091"/>
                    <a:pt x="6372" y="79358"/>
                  </a:cubicBezTo>
                  <a:cubicBezTo>
                    <a:pt x="6394" y="79360"/>
                    <a:pt x="6416" y="79361"/>
                    <a:pt x="6438" y="79361"/>
                  </a:cubicBezTo>
                  <a:cubicBezTo>
                    <a:pt x="8731" y="79361"/>
                    <a:pt x="10008" y="67385"/>
                    <a:pt x="10008" y="67382"/>
                  </a:cubicBezTo>
                  <a:lnTo>
                    <a:pt x="10008" y="67382"/>
                  </a:lnTo>
                  <a:cubicBezTo>
                    <a:pt x="10008" y="67385"/>
                    <a:pt x="9041" y="82226"/>
                    <a:pt x="11709" y="82226"/>
                  </a:cubicBezTo>
                  <a:cubicBezTo>
                    <a:pt x="14311" y="82226"/>
                    <a:pt x="14945" y="67485"/>
                    <a:pt x="14945" y="67482"/>
                  </a:cubicBezTo>
                  <a:lnTo>
                    <a:pt x="14945" y="67482"/>
                  </a:lnTo>
                  <a:cubicBezTo>
                    <a:pt x="14945" y="67485"/>
                    <a:pt x="14845" y="80258"/>
                    <a:pt x="17380" y="80258"/>
                  </a:cubicBezTo>
                  <a:cubicBezTo>
                    <a:pt x="19348" y="80258"/>
                    <a:pt x="19715" y="70151"/>
                    <a:pt x="19548" y="67583"/>
                  </a:cubicBezTo>
                  <a:lnTo>
                    <a:pt x="19548" y="67583"/>
                  </a:lnTo>
                  <a:cubicBezTo>
                    <a:pt x="20633" y="74250"/>
                    <a:pt x="20558" y="77745"/>
                    <a:pt x="22388" y="77745"/>
                  </a:cubicBezTo>
                  <a:cubicBezTo>
                    <a:pt x="22471" y="77745"/>
                    <a:pt x="22559" y="77738"/>
                    <a:pt x="22650" y="77723"/>
                  </a:cubicBezTo>
                  <a:cubicBezTo>
                    <a:pt x="24885" y="77356"/>
                    <a:pt x="24251" y="59844"/>
                    <a:pt x="22684" y="50737"/>
                  </a:cubicBezTo>
                  <a:cubicBezTo>
                    <a:pt x="21850" y="45900"/>
                    <a:pt x="23384" y="1"/>
                    <a:pt x="23384" y="1"/>
                  </a:cubicBezTo>
                  <a:close/>
                </a:path>
              </a:pathLst>
            </a:custGeom>
            <a:solidFill>
              <a:srgbClr val="BF65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7"/>
            <p:cNvSpPr/>
            <p:nvPr/>
          </p:nvSpPr>
          <p:spPr>
            <a:xfrm>
              <a:off x="3486000" y="-303950"/>
              <a:ext cx="452850" cy="1253425"/>
            </a:xfrm>
            <a:custGeom>
              <a:avLst/>
              <a:gdLst/>
              <a:ahLst/>
              <a:cxnLst/>
              <a:rect l="l" t="t" r="r" b="b"/>
              <a:pathLst>
                <a:path w="18114" h="50137" extrusionOk="0">
                  <a:moveTo>
                    <a:pt x="701" y="1"/>
                  </a:moveTo>
                  <a:cubicBezTo>
                    <a:pt x="701" y="1"/>
                    <a:pt x="934" y="32157"/>
                    <a:pt x="0" y="45467"/>
                  </a:cubicBezTo>
                  <a:cubicBezTo>
                    <a:pt x="5671" y="47568"/>
                    <a:pt x="11508" y="49169"/>
                    <a:pt x="17379" y="50137"/>
                  </a:cubicBezTo>
                  <a:cubicBezTo>
                    <a:pt x="16712" y="42698"/>
                    <a:pt x="18113" y="1"/>
                    <a:pt x="18113" y="1"/>
                  </a:cubicBezTo>
                  <a:close/>
                </a:path>
              </a:pathLst>
            </a:custGeom>
            <a:solidFill>
              <a:srgbClr val="191919">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7"/>
            <p:cNvSpPr/>
            <p:nvPr/>
          </p:nvSpPr>
          <p:spPr>
            <a:xfrm>
              <a:off x="3470150" y="-354800"/>
              <a:ext cx="453675" cy="1179500"/>
            </a:xfrm>
            <a:custGeom>
              <a:avLst/>
              <a:gdLst/>
              <a:ahLst/>
              <a:cxnLst/>
              <a:rect l="l" t="t" r="r" b="b"/>
              <a:pathLst>
                <a:path w="18147" h="47180" extrusionOk="0">
                  <a:moveTo>
                    <a:pt x="0" y="0"/>
                  </a:moveTo>
                  <a:lnTo>
                    <a:pt x="0" y="46667"/>
                  </a:lnTo>
                  <a:cubicBezTo>
                    <a:pt x="2793" y="46987"/>
                    <a:pt x="5940" y="47180"/>
                    <a:pt x="9354" y="47180"/>
                  </a:cubicBezTo>
                  <a:cubicBezTo>
                    <a:pt x="9855" y="47180"/>
                    <a:pt x="10362" y="47176"/>
                    <a:pt x="10875" y="47167"/>
                  </a:cubicBezTo>
                  <a:cubicBezTo>
                    <a:pt x="13477" y="47100"/>
                    <a:pt x="15878" y="46900"/>
                    <a:pt x="18147" y="46667"/>
                  </a:cubicBezTo>
                  <a:lnTo>
                    <a:pt x="18147"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7"/>
            <p:cNvSpPr/>
            <p:nvPr/>
          </p:nvSpPr>
          <p:spPr>
            <a:xfrm>
              <a:off x="3325050" y="-354800"/>
              <a:ext cx="753900" cy="953875"/>
            </a:xfrm>
            <a:custGeom>
              <a:avLst/>
              <a:gdLst/>
              <a:ahLst/>
              <a:cxnLst/>
              <a:rect l="l" t="t" r="r" b="b"/>
              <a:pathLst>
                <a:path w="30156" h="38155" extrusionOk="0">
                  <a:moveTo>
                    <a:pt x="3436" y="0"/>
                  </a:moveTo>
                  <a:cubicBezTo>
                    <a:pt x="2302" y="11909"/>
                    <a:pt x="1134" y="23884"/>
                    <a:pt x="0" y="35892"/>
                  </a:cubicBezTo>
                  <a:cubicBezTo>
                    <a:pt x="3531" y="36967"/>
                    <a:pt x="8645" y="38155"/>
                    <a:pt x="14899" y="38155"/>
                  </a:cubicBezTo>
                  <a:cubicBezTo>
                    <a:pt x="15440" y="38155"/>
                    <a:pt x="15988" y="38146"/>
                    <a:pt x="16545" y="38127"/>
                  </a:cubicBezTo>
                  <a:cubicBezTo>
                    <a:pt x="22083" y="37961"/>
                    <a:pt x="26753" y="36926"/>
                    <a:pt x="30155" y="35892"/>
                  </a:cubicBezTo>
                  <a:lnTo>
                    <a:pt x="2631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7"/>
            <p:cNvSpPr/>
            <p:nvPr/>
          </p:nvSpPr>
          <p:spPr>
            <a:xfrm>
              <a:off x="3508500" y="688075"/>
              <a:ext cx="73425" cy="72050"/>
            </a:xfrm>
            <a:custGeom>
              <a:avLst/>
              <a:gdLst/>
              <a:ahLst/>
              <a:cxnLst/>
              <a:rect l="l" t="t" r="r" b="b"/>
              <a:pathLst>
                <a:path w="2937" h="2882" extrusionOk="0">
                  <a:moveTo>
                    <a:pt x="856" y="138"/>
                  </a:moveTo>
                  <a:cubicBezTo>
                    <a:pt x="789" y="164"/>
                    <a:pt x="727" y="192"/>
                    <a:pt x="668" y="215"/>
                  </a:cubicBezTo>
                  <a:cubicBezTo>
                    <a:pt x="334" y="449"/>
                    <a:pt x="168" y="749"/>
                    <a:pt x="101" y="982"/>
                  </a:cubicBezTo>
                  <a:cubicBezTo>
                    <a:pt x="34" y="1082"/>
                    <a:pt x="34" y="1182"/>
                    <a:pt x="34" y="1216"/>
                  </a:cubicBezTo>
                  <a:lnTo>
                    <a:pt x="34" y="1349"/>
                  </a:lnTo>
                  <a:cubicBezTo>
                    <a:pt x="34" y="1282"/>
                    <a:pt x="34" y="1182"/>
                    <a:pt x="101" y="1049"/>
                  </a:cubicBezTo>
                  <a:cubicBezTo>
                    <a:pt x="134" y="849"/>
                    <a:pt x="301" y="515"/>
                    <a:pt x="635" y="282"/>
                  </a:cubicBezTo>
                  <a:cubicBezTo>
                    <a:pt x="702" y="228"/>
                    <a:pt x="775" y="179"/>
                    <a:pt x="856" y="138"/>
                  </a:cubicBezTo>
                  <a:close/>
                  <a:moveTo>
                    <a:pt x="1503" y="0"/>
                  </a:moveTo>
                  <a:cubicBezTo>
                    <a:pt x="1417" y="0"/>
                    <a:pt x="1335" y="15"/>
                    <a:pt x="1268" y="15"/>
                  </a:cubicBezTo>
                  <a:cubicBezTo>
                    <a:pt x="1110" y="35"/>
                    <a:pt x="975" y="78"/>
                    <a:pt x="856" y="138"/>
                  </a:cubicBezTo>
                  <a:lnTo>
                    <a:pt x="856" y="138"/>
                  </a:lnTo>
                  <a:cubicBezTo>
                    <a:pt x="980" y="90"/>
                    <a:pt x="1117" y="48"/>
                    <a:pt x="1268" y="48"/>
                  </a:cubicBezTo>
                  <a:cubicBezTo>
                    <a:pt x="1316" y="40"/>
                    <a:pt x="1365" y="36"/>
                    <a:pt x="1415" y="36"/>
                  </a:cubicBezTo>
                  <a:cubicBezTo>
                    <a:pt x="1579" y="36"/>
                    <a:pt x="1757" y="80"/>
                    <a:pt x="1936" y="182"/>
                  </a:cubicBezTo>
                  <a:cubicBezTo>
                    <a:pt x="2169" y="315"/>
                    <a:pt x="2336" y="482"/>
                    <a:pt x="2469" y="682"/>
                  </a:cubicBezTo>
                  <a:cubicBezTo>
                    <a:pt x="2603" y="849"/>
                    <a:pt x="2669" y="1116"/>
                    <a:pt x="2669" y="1349"/>
                  </a:cubicBezTo>
                  <a:cubicBezTo>
                    <a:pt x="2669" y="1649"/>
                    <a:pt x="2603" y="1850"/>
                    <a:pt x="2469" y="2050"/>
                  </a:cubicBezTo>
                  <a:cubicBezTo>
                    <a:pt x="2303" y="2283"/>
                    <a:pt x="2136" y="2450"/>
                    <a:pt x="1936" y="2550"/>
                  </a:cubicBezTo>
                  <a:cubicBezTo>
                    <a:pt x="1702" y="2650"/>
                    <a:pt x="1469" y="2683"/>
                    <a:pt x="1268" y="2683"/>
                  </a:cubicBezTo>
                  <a:cubicBezTo>
                    <a:pt x="1035" y="2683"/>
                    <a:pt x="835" y="2617"/>
                    <a:pt x="668" y="2517"/>
                  </a:cubicBezTo>
                  <a:cubicBezTo>
                    <a:pt x="334" y="2317"/>
                    <a:pt x="134" y="1983"/>
                    <a:pt x="101" y="1783"/>
                  </a:cubicBezTo>
                  <a:cubicBezTo>
                    <a:pt x="34" y="1683"/>
                    <a:pt x="34" y="1616"/>
                    <a:pt x="34" y="1516"/>
                  </a:cubicBezTo>
                  <a:lnTo>
                    <a:pt x="34" y="1449"/>
                  </a:lnTo>
                  <a:cubicBezTo>
                    <a:pt x="34" y="1449"/>
                    <a:pt x="34" y="1483"/>
                    <a:pt x="1" y="1516"/>
                  </a:cubicBezTo>
                  <a:cubicBezTo>
                    <a:pt x="1" y="1616"/>
                    <a:pt x="1" y="1683"/>
                    <a:pt x="34" y="1816"/>
                  </a:cubicBezTo>
                  <a:cubicBezTo>
                    <a:pt x="101" y="2016"/>
                    <a:pt x="268" y="2350"/>
                    <a:pt x="601" y="2617"/>
                  </a:cubicBezTo>
                  <a:cubicBezTo>
                    <a:pt x="821" y="2771"/>
                    <a:pt x="1128" y="2881"/>
                    <a:pt x="1455" y="2881"/>
                  </a:cubicBezTo>
                  <a:cubicBezTo>
                    <a:pt x="1624" y="2881"/>
                    <a:pt x="1799" y="2852"/>
                    <a:pt x="1969" y="2784"/>
                  </a:cubicBezTo>
                  <a:cubicBezTo>
                    <a:pt x="2202" y="2683"/>
                    <a:pt x="2469" y="2517"/>
                    <a:pt x="2636" y="2283"/>
                  </a:cubicBezTo>
                  <a:cubicBezTo>
                    <a:pt x="2703" y="2150"/>
                    <a:pt x="2803" y="1983"/>
                    <a:pt x="2836" y="1850"/>
                  </a:cubicBezTo>
                  <a:cubicBezTo>
                    <a:pt x="2870" y="1716"/>
                    <a:pt x="2936" y="1549"/>
                    <a:pt x="2936" y="1449"/>
                  </a:cubicBezTo>
                  <a:cubicBezTo>
                    <a:pt x="2936" y="1149"/>
                    <a:pt x="2836" y="849"/>
                    <a:pt x="2669" y="615"/>
                  </a:cubicBezTo>
                  <a:cubicBezTo>
                    <a:pt x="2503" y="382"/>
                    <a:pt x="2269" y="182"/>
                    <a:pt x="2002" y="115"/>
                  </a:cubicBezTo>
                  <a:cubicBezTo>
                    <a:pt x="1869" y="48"/>
                    <a:pt x="1769" y="15"/>
                    <a:pt x="1635" y="15"/>
                  </a:cubicBezTo>
                  <a:cubicBezTo>
                    <a:pt x="1591" y="4"/>
                    <a:pt x="1546" y="0"/>
                    <a:pt x="15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7"/>
            <p:cNvSpPr/>
            <p:nvPr/>
          </p:nvSpPr>
          <p:spPr>
            <a:xfrm>
              <a:off x="3322550" y="471625"/>
              <a:ext cx="748875" cy="60900"/>
            </a:xfrm>
            <a:custGeom>
              <a:avLst/>
              <a:gdLst/>
              <a:ahLst/>
              <a:cxnLst/>
              <a:rect l="l" t="t" r="r" b="b"/>
              <a:pathLst>
                <a:path w="29955" h="2436" extrusionOk="0">
                  <a:moveTo>
                    <a:pt x="0" y="0"/>
                  </a:moveTo>
                  <a:lnTo>
                    <a:pt x="0" y="0"/>
                  </a:lnTo>
                  <a:cubicBezTo>
                    <a:pt x="5" y="1"/>
                    <a:pt x="471" y="135"/>
                    <a:pt x="1268" y="367"/>
                  </a:cubicBezTo>
                  <a:cubicBezTo>
                    <a:pt x="2068" y="634"/>
                    <a:pt x="3236" y="967"/>
                    <a:pt x="4604" y="1268"/>
                  </a:cubicBezTo>
                  <a:cubicBezTo>
                    <a:pt x="5304" y="1434"/>
                    <a:pt x="6071" y="1601"/>
                    <a:pt x="6838" y="1701"/>
                  </a:cubicBezTo>
                  <a:cubicBezTo>
                    <a:pt x="7639" y="1868"/>
                    <a:pt x="8506" y="2001"/>
                    <a:pt x="9407" y="2102"/>
                  </a:cubicBezTo>
                  <a:cubicBezTo>
                    <a:pt x="11175" y="2302"/>
                    <a:pt x="13076" y="2435"/>
                    <a:pt x="14978" y="2435"/>
                  </a:cubicBezTo>
                  <a:cubicBezTo>
                    <a:pt x="15945" y="2435"/>
                    <a:pt x="16912" y="2368"/>
                    <a:pt x="17813" y="2335"/>
                  </a:cubicBezTo>
                  <a:cubicBezTo>
                    <a:pt x="18780" y="2235"/>
                    <a:pt x="19714" y="2202"/>
                    <a:pt x="20582" y="2102"/>
                  </a:cubicBezTo>
                  <a:cubicBezTo>
                    <a:pt x="22316" y="1935"/>
                    <a:pt x="23984" y="1601"/>
                    <a:pt x="25352" y="1301"/>
                  </a:cubicBezTo>
                  <a:cubicBezTo>
                    <a:pt x="26786" y="1001"/>
                    <a:pt x="27920" y="667"/>
                    <a:pt x="28687" y="434"/>
                  </a:cubicBezTo>
                  <a:cubicBezTo>
                    <a:pt x="29488" y="200"/>
                    <a:pt x="29955" y="33"/>
                    <a:pt x="29955" y="33"/>
                  </a:cubicBezTo>
                  <a:lnTo>
                    <a:pt x="29955" y="33"/>
                  </a:lnTo>
                  <a:cubicBezTo>
                    <a:pt x="29955" y="33"/>
                    <a:pt x="29488" y="167"/>
                    <a:pt x="28621" y="334"/>
                  </a:cubicBezTo>
                  <a:cubicBezTo>
                    <a:pt x="27820" y="534"/>
                    <a:pt x="26653" y="801"/>
                    <a:pt x="25285" y="1101"/>
                  </a:cubicBezTo>
                  <a:cubicBezTo>
                    <a:pt x="23917" y="1368"/>
                    <a:pt x="22249" y="1635"/>
                    <a:pt x="20482" y="1801"/>
                  </a:cubicBezTo>
                  <a:cubicBezTo>
                    <a:pt x="19614" y="1868"/>
                    <a:pt x="18680" y="1968"/>
                    <a:pt x="17780" y="2001"/>
                  </a:cubicBezTo>
                  <a:cubicBezTo>
                    <a:pt x="16812" y="2035"/>
                    <a:pt x="15912" y="2102"/>
                    <a:pt x="14944" y="2102"/>
                  </a:cubicBezTo>
                  <a:cubicBezTo>
                    <a:pt x="13076" y="2102"/>
                    <a:pt x="11142" y="2001"/>
                    <a:pt x="9407" y="1801"/>
                  </a:cubicBezTo>
                  <a:cubicBezTo>
                    <a:pt x="7639" y="1601"/>
                    <a:pt x="5971" y="1368"/>
                    <a:pt x="4604" y="1101"/>
                  </a:cubicBezTo>
                  <a:cubicBezTo>
                    <a:pt x="3236" y="801"/>
                    <a:pt x="2068" y="534"/>
                    <a:pt x="1268" y="334"/>
                  </a:cubicBezTo>
                  <a:cubicBezTo>
                    <a:pt x="471" y="134"/>
                    <a:pt x="5" y="1"/>
                    <a:pt x="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8" name="Google Shape;508;p27"/>
          <p:cNvGrpSpPr/>
          <p:nvPr/>
        </p:nvGrpSpPr>
        <p:grpSpPr>
          <a:xfrm>
            <a:off x="1862834" y="3534448"/>
            <a:ext cx="848635" cy="2135034"/>
            <a:chOff x="3258325" y="3802325"/>
            <a:chExt cx="890675" cy="2240800"/>
          </a:xfrm>
        </p:grpSpPr>
        <p:sp>
          <p:nvSpPr>
            <p:cNvPr id="509" name="Google Shape;509;p27"/>
            <p:cNvSpPr/>
            <p:nvPr/>
          </p:nvSpPr>
          <p:spPr>
            <a:xfrm>
              <a:off x="3395100" y="3802325"/>
              <a:ext cx="656325" cy="2165750"/>
            </a:xfrm>
            <a:custGeom>
              <a:avLst/>
              <a:gdLst/>
              <a:ahLst/>
              <a:cxnLst/>
              <a:rect l="l" t="t" r="r" b="b"/>
              <a:pathLst>
                <a:path w="26253" h="86630" extrusionOk="0">
                  <a:moveTo>
                    <a:pt x="13877" y="1"/>
                  </a:moveTo>
                  <a:cubicBezTo>
                    <a:pt x="11175" y="1"/>
                    <a:pt x="10508" y="14678"/>
                    <a:pt x="10508" y="14678"/>
                  </a:cubicBezTo>
                  <a:cubicBezTo>
                    <a:pt x="10508" y="14678"/>
                    <a:pt x="10575" y="1168"/>
                    <a:pt x="7906" y="1168"/>
                  </a:cubicBezTo>
                  <a:cubicBezTo>
                    <a:pt x="5838" y="1168"/>
                    <a:pt x="5471" y="11876"/>
                    <a:pt x="5638" y="14511"/>
                  </a:cubicBezTo>
                  <a:cubicBezTo>
                    <a:pt x="4455" y="7476"/>
                    <a:pt x="4559" y="3783"/>
                    <a:pt x="2630" y="3783"/>
                  </a:cubicBezTo>
                  <a:cubicBezTo>
                    <a:pt x="2547" y="3783"/>
                    <a:pt x="2460" y="3790"/>
                    <a:pt x="2369" y="3803"/>
                  </a:cubicBezTo>
                  <a:cubicBezTo>
                    <a:pt x="0" y="4170"/>
                    <a:pt x="667" y="23651"/>
                    <a:pt x="2335" y="33191"/>
                  </a:cubicBezTo>
                  <a:cubicBezTo>
                    <a:pt x="3236" y="38328"/>
                    <a:pt x="1635" y="86596"/>
                    <a:pt x="1635" y="86596"/>
                  </a:cubicBezTo>
                  <a:lnTo>
                    <a:pt x="20014" y="86596"/>
                  </a:lnTo>
                  <a:cubicBezTo>
                    <a:pt x="20002" y="85160"/>
                    <a:pt x="19611" y="37791"/>
                    <a:pt x="21582" y="33225"/>
                  </a:cubicBezTo>
                  <a:cubicBezTo>
                    <a:pt x="26252" y="22250"/>
                    <a:pt x="26052" y="15045"/>
                    <a:pt x="24084" y="14878"/>
                  </a:cubicBezTo>
                  <a:cubicBezTo>
                    <a:pt x="24063" y="14876"/>
                    <a:pt x="24042" y="14875"/>
                    <a:pt x="24021" y="14875"/>
                  </a:cubicBezTo>
                  <a:cubicBezTo>
                    <a:pt x="22148" y="14875"/>
                    <a:pt x="20582" y="22183"/>
                    <a:pt x="20582" y="22183"/>
                  </a:cubicBezTo>
                  <a:cubicBezTo>
                    <a:pt x="20582" y="22183"/>
                    <a:pt x="21983" y="2469"/>
                    <a:pt x="19548" y="2169"/>
                  </a:cubicBezTo>
                  <a:cubicBezTo>
                    <a:pt x="19520" y="2165"/>
                    <a:pt x="19492" y="2164"/>
                    <a:pt x="19465" y="2164"/>
                  </a:cubicBezTo>
                  <a:cubicBezTo>
                    <a:pt x="17113" y="2164"/>
                    <a:pt x="15712" y="14745"/>
                    <a:pt x="15712" y="14745"/>
                  </a:cubicBezTo>
                  <a:cubicBezTo>
                    <a:pt x="15712" y="14745"/>
                    <a:pt x="16712" y="1"/>
                    <a:pt x="13877" y="1"/>
                  </a:cubicBezTo>
                  <a:close/>
                  <a:moveTo>
                    <a:pt x="20014" y="86596"/>
                  </a:moveTo>
                  <a:cubicBezTo>
                    <a:pt x="20015" y="86618"/>
                    <a:pt x="20015" y="86629"/>
                    <a:pt x="20015" y="86629"/>
                  </a:cubicBezTo>
                  <a:lnTo>
                    <a:pt x="20015" y="86596"/>
                  </a:lnTo>
                  <a:close/>
                </a:path>
              </a:pathLst>
            </a:custGeom>
            <a:solidFill>
              <a:srgbClr val="F1C1A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7"/>
            <p:cNvSpPr/>
            <p:nvPr/>
          </p:nvSpPr>
          <p:spPr>
            <a:xfrm>
              <a:off x="3436800" y="4675450"/>
              <a:ext cx="485375" cy="1291800"/>
            </a:xfrm>
            <a:custGeom>
              <a:avLst/>
              <a:gdLst/>
              <a:ahLst/>
              <a:cxnLst/>
              <a:rect l="l" t="t" r="r" b="b"/>
              <a:pathLst>
                <a:path w="19415" h="51672" extrusionOk="0">
                  <a:moveTo>
                    <a:pt x="867" y="1"/>
                  </a:moveTo>
                  <a:cubicBezTo>
                    <a:pt x="1401" y="10108"/>
                    <a:pt x="0" y="51671"/>
                    <a:pt x="0" y="51671"/>
                  </a:cubicBezTo>
                  <a:lnTo>
                    <a:pt x="18347" y="51671"/>
                  </a:lnTo>
                  <a:cubicBezTo>
                    <a:pt x="18347" y="51671"/>
                    <a:pt x="18013" y="11075"/>
                    <a:pt x="19414" y="434"/>
                  </a:cubicBezTo>
                  <a:cubicBezTo>
                    <a:pt x="16519" y="113"/>
                    <a:pt x="13500" y="55"/>
                    <a:pt x="10477" y="55"/>
                  </a:cubicBezTo>
                  <a:cubicBezTo>
                    <a:pt x="8771" y="55"/>
                    <a:pt x="7063" y="73"/>
                    <a:pt x="5375" y="73"/>
                  </a:cubicBezTo>
                  <a:cubicBezTo>
                    <a:pt x="3851" y="73"/>
                    <a:pt x="2343" y="58"/>
                    <a:pt x="867" y="1"/>
                  </a:cubicBezTo>
                  <a:close/>
                </a:path>
              </a:pathLst>
            </a:custGeom>
            <a:solidFill>
              <a:srgbClr val="DDAA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7"/>
            <p:cNvSpPr/>
            <p:nvPr/>
          </p:nvSpPr>
          <p:spPr>
            <a:xfrm>
              <a:off x="3441800" y="4741325"/>
              <a:ext cx="500375" cy="1278450"/>
            </a:xfrm>
            <a:custGeom>
              <a:avLst/>
              <a:gdLst/>
              <a:ahLst/>
              <a:cxnLst/>
              <a:rect l="l" t="t" r="r" b="b"/>
              <a:pathLst>
                <a:path w="20015" h="51138" extrusionOk="0">
                  <a:moveTo>
                    <a:pt x="9939" y="0"/>
                  </a:moveTo>
                  <a:cubicBezTo>
                    <a:pt x="5677" y="0"/>
                    <a:pt x="2228" y="883"/>
                    <a:pt x="0" y="1669"/>
                  </a:cubicBezTo>
                  <a:lnTo>
                    <a:pt x="0" y="51138"/>
                  </a:lnTo>
                  <a:lnTo>
                    <a:pt x="20015" y="51138"/>
                  </a:lnTo>
                  <a:lnTo>
                    <a:pt x="20015" y="1669"/>
                  </a:lnTo>
                  <a:cubicBezTo>
                    <a:pt x="17813" y="935"/>
                    <a:pt x="14377" y="1"/>
                    <a:pt x="10174" y="1"/>
                  </a:cubicBezTo>
                  <a:cubicBezTo>
                    <a:pt x="10095" y="0"/>
                    <a:pt x="10017" y="0"/>
                    <a:pt x="993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7"/>
            <p:cNvSpPr/>
            <p:nvPr/>
          </p:nvSpPr>
          <p:spPr>
            <a:xfrm>
              <a:off x="3258325" y="4933825"/>
              <a:ext cx="890675" cy="1109300"/>
            </a:xfrm>
            <a:custGeom>
              <a:avLst/>
              <a:gdLst/>
              <a:ahLst/>
              <a:cxnLst/>
              <a:rect l="l" t="t" r="r" b="b"/>
              <a:pathLst>
                <a:path w="35627" h="44372" extrusionOk="0">
                  <a:moveTo>
                    <a:pt x="17066" y="0"/>
                  </a:moveTo>
                  <a:cubicBezTo>
                    <a:pt x="12668" y="0"/>
                    <a:pt x="10123" y="459"/>
                    <a:pt x="7373" y="1241"/>
                  </a:cubicBezTo>
                  <a:cubicBezTo>
                    <a:pt x="3503" y="3476"/>
                    <a:pt x="4504" y="12582"/>
                    <a:pt x="3803" y="15818"/>
                  </a:cubicBezTo>
                  <a:cubicBezTo>
                    <a:pt x="2169" y="23190"/>
                    <a:pt x="768" y="26092"/>
                    <a:pt x="368" y="31662"/>
                  </a:cubicBezTo>
                  <a:cubicBezTo>
                    <a:pt x="1" y="37100"/>
                    <a:pt x="835" y="41536"/>
                    <a:pt x="1535" y="44372"/>
                  </a:cubicBezTo>
                  <a:lnTo>
                    <a:pt x="34359" y="44372"/>
                  </a:lnTo>
                  <a:cubicBezTo>
                    <a:pt x="34992" y="41203"/>
                    <a:pt x="35626" y="36332"/>
                    <a:pt x="34992" y="30462"/>
                  </a:cubicBezTo>
                  <a:cubicBezTo>
                    <a:pt x="34392" y="25525"/>
                    <a:pt x="33224" y="22990"/>
                    <a:pt x="31557" y="15985"/>
                  </a:cubicBezTo>
                  <a:cubicBezTo>
                    <a:pt x="30789" y="12649"/>
                    <a:pt x="32157" y="5777"/>
                    <a:pt x="27487" y="1241"/>
                  </a:cubicBezTo>
                  <a:cubicBezTo>
                    <a:pt x="24785" y="473"/>
                    <a:pt x="22383" y="73"/>
                    <a:pt x="17980" y="6"/>
                  </a:cubicBezTo>
                  <a:cubicBezTo>
                    <a:pt x="17667" y="2"/>
                    <a:pt x="17362" y="0"/>
                    <a:pt x="170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7"/>
            <p:cNvSpPr/>
            <p:nvPr/>
          </p:nvSpPr>
          <p:spPr>
            <a:xfrm>
              <a:off x="3340900" y="4950425"/>
              <a:ext cx="284850" cy="1092700"/>
            </a:xfrm>
            <a:custGeom>
              <a:avLst/>
              <a:gdLst/>
              <a:ahLst/>
              <a:cxnLst/>
              <a:rect l="l" t="t" r="r" b="b"/>
              <a:pathLst>
                <a:path w="11394" h="43708" extrusionOk="0">
                  <a:moveTo>
                    <a:pt x="10673" y="0"/>
                  </a:moveTo>
                  <a:cubicBezTo>
                    <a:pt x="10020" y="0"/>
                    <a:pt x="8776" y="178"/>
                    <a:pt x="7372" y="577"/>
                  </a:cubicBezTo>
                  <a:cubicBezTo>
                    <a:pt x="3503" y="2812"/>
                    <a:pt x="4503" y="11918"/>
                    <a:pt x="3803" y="15154"/>
                  </a:cubicBezTo>
                  <a:cubicBezTo>
                    <a:pt x="2168" y="22526"/>
                    <a:pt x="801" y="25428"/>
                    <a:pt x="367" y="30998"/>
                  </a:cubicBezTo>
                  <a:cubicBezTo>
                    <a:pt x="0" y="36436"/>
                    <a:pt x="834" y="40872"/>
                    <a:pt x="1535" y="43708"/>
                  </a:cubicBezTo>
                  <a:lnTo>
                    <a:pt x="4303" y="43708"/>
                  </a:lnTo>
                  <a:cubicBezTo>
                    <a:pt x="3569" y="40939"/>
                    <a:pt x="2735" y="36469"/>
                    <a:pt x="3136" y="30998"/>
                  </a:cubicBezTo>
                  <a:cubicBezTo>
                    <a:pt x="3503" y="25428"/>
                    <a:pt x="4904" y="22526"/>
                    <a:pt x="6538" y="15154"/>
                  </a:cubicBezTo>
                  <a:cubicBezTo>
                    <a:pt x="7239" y="11918"/>
                    <a:pt x="6238" y="2812"/>
                    <a:pt x="10141" y="577"/>
                  </a:cubicBezTo>
                  <a:cubicBezTo>
                    <a:pt x="11393" y="211"/>
                    <a:pt x="11385" y="0"/>
                    <a:pt x="1067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7"/>
            <p:cNvSpPr/>
            <p:nvPr/>
          </p:nvSpPr>
          <p:spPr>
            <a:xfrm>
              <a:off x="3486000" y="4950425"/>
              <a:ext cx="284450" cy="1092700"/>
            </a:xfrm>
            <a:custGeom>
              <a:avLst/>
              <a:gdLst/>
              <a:ahLst/>
              <a:cxnLst/>
              <a:rect l="l" t="t" r="r" b="b"/>
              <a:pathLst>
                <a:path w="11378" h="43708" extrusionOk="0">
                  <a:moveTo>
                    <a:pt x="10656" y="0"/>
                  </a:moveTo>
                  <a:cubicBezTo>
                    <a:pt x="10004" y="0"/>
                    <a:pt x="8760" y="178"/>
                    <a:pt x="7372" y="577"/>
                  </a:cubicBezTo>
                  <a:cubicBezTo>
                    <a:pt x="3469" y="2812"/>
                    <a:pt x="4470" y="11918"/>
                    <a:pt x="3770" y="15154"/>
                  </a:cubicBezTo>
                  <a:cubicBezTo>
                    <a:pt x="2135" y="22526"/>
                    <a:pt x="767" y="25428"/>
                    <a:pt x="367" y="30998"/>
                  </a:cubicBezTo>
                  <a:cubicBezTo>
                    <a:pt x="0" y="36436"/>
                    <a:pt x="834" y="40872"/>
                    <a:pt x="1535" y="43708"/>
                  </a:cubicBezTo>
                  <a:lnTo>
                    <a:pt x="4270" y="43708"/>
                  </a:lnTo>
                  <a:cubicBezTo>
                    <a:pt x="3569" y="40939"/>
                    <a:pt x="2736" y="36469"/>
                    <a:pt x="3102" y="30998"/>
                  </a:cubicBezTo>
                  <a:cubicBezTo>
                    <a:pt x="3503" y="25428"/>
                    <a:pt x="4904" y="22526"/>
                    <a:pt x="6538" y="15154"/>
                  </a:cubicBezTo>
                  <a:cubicBezTo>
                    <a:pt x="7239" y="11918"/>
                    <a:pt x="6238" y="2812"/>
                    <a:pt x="10107" y="577"/>
                  </a:cubicBezTo>
                  <a:cubicBezTo>
                    <a:pt x="11378" y="211"/>
                    <a:pt x="11368" y="0"/>
                    <a:pt x="1065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7"/>
            <p:cNvSpPr/>
            <p:nvPr/>
          </p:nvSpPr>
          <p:spPr>
            <a:xfrm>
              <a:off x="3441800" y="4948975"/>
              <a:ext cx="497050" cy="16725"/>
            </a:xfrm>
            <a:custGeom>
              <a:avLst/>
              <a:gdLst/>
              <a:ahLst/>
              <a:cxnLst/>
              <a:rect l="l" t="t" r="r" b="b"/>
              <a:pathLst>
                <a:path w="19882" h="669" extrusionOk="0">
                  <a:moveTo>
                    <a:pt x="87" y="620"/>
                  </a:moveTo>
                  <a:lnTo>
                    <a:pt x="0" y="635"/>
                  </a:lnTo>
                  <a:cubicBezTo>
                    <a:pt x="0" y="635"/>
                    <a:pt x="36" y="635"/>
                    <a:pt x="87" y="620"/>
                  </a:cubicBezTo>
                  <a:close/>
                  <a:moveTo>
                    <a:pt x="10041" y="1"/>
                  </a:moveTo>
                  <a:cubicBezTo>
                    <a:pt x="8807" y="1"/>
                    <a:pt x="7506" y="1"/>
                    <a:pt x="6338" y="34"/>
                  </a:cubicBezTo>
                  <a:cubicBezTo>
                    <a:pt x="5171" y="34"/>
                    <a:pt x="4103" y="101"/>
                    <a:pt x="3136" y="201"/>
                  </a:cubicBezTo>
                  <a:cubicBezTo>
                    <a:pt x="2669" y="234"/>
                    <a:pt x="2202" y="268"/>
                    <a:pt x="1835" y="334"/>
                  </a:cubicBezTo>
                  <a:cubicBezTo>
                    <a:pt x="1468" y="368"/>
                    <a:pt x="1134" y="401"/>
                    <a:pt x="834" y="435"/>
                  </a:cubicBezTo>
                  <a:cubicBezTo>
                    <a:pt x="534" y="501"/>
                    <a:pt x="334" y="535"/>
                    <a:pt x="200" y="568"/>
                  </a:cubicBezTo>
                  <a:cubicBezTo>
                    <a:pt x="160" y="595"/>
                    <a:pt x="120" y="611"/>
                    <a:pt x="87" y="620"/>
                  </a:cubicBezTo>
                  <a:lnTo>
                    <a:pt x="87" y="620"/>
                  </a:lnTo>
                  <a:lnTo>
                    <a:pt x="200" y="601"/>
                  </a:lnTo>
                  <a:cubicBezTo>
                    <a:pt x="334" y="601"/>
                    <a:pt x="534" y="568"/>
                    <a:pt x="834" y="535"/>
                  </a:cubicBezTo>
                  <a:cubicBezTo>
                    <a:pt x="1134" y="535"/>
                    <a:pt x="1468" y="501"/>
                    <a:pt x="1835" y="435"/>
                  </a:cubicBezTo>
                  <a:cubicBezTo>
                    <a:pt x="2202" y="401"/>
                    <a:pt x="2669" y="368"/>
                    <a:pt x="3136" y="368"/>
                  </a:cubicBezTo>
                  <a:cubicBezTo>
                    <a:pt x="4037" y="334"/>
                    <a:pt x="5171" y="301"/>
                    <a:pt x="6338" y="301"/>
                  </a:cubicBezTo>
                  <a:cubicBezTo>
                    <a:pt x="7539" y="234"/>
                    <a:pt x="8807" y="234"/>
                    <a:pt x="10041" y="234"/>
                  </a:cubicBezTo>
                  <a:cubicBezTo>
                    <a:pt x="11308" y="234"/>
                    <a:pt x="12609" y="234"/>
                    <a:pt x="13777" y="301"/>
                  </a:cubicBezTo>
                  <a:cubicBezTo>
                    <a:pt x="14944" y="334"/>
                    <a:pt x="16012" y="368"/>
                    <a:pt x="16979" y="401"/>
                  </a:cubicBezTo>
                  <a:cubicBezTo>
                    <a:pt x="17446" y="435"/>
                    <a:pt x="17880" y="435"/>
                    <a:pt x="18280" y="501"/>
                  </a:cubicBezTo>
                  <a:cubicBezTo>
                    <a:pt x="18647" y="501"/>
                    <a:pt x="18981" y="535"/>
                    <a:pt x="19281" y="568"/>
                  </a:cubicBezTo>
                  <a:cubicBezTo>
                    <a:pt x="19514" y="568"/>
                    <a:pt x="19714" y="668"/>
                    <a:pt x="19881" y="668"/>
                  </a:cubicBezTo>
                  <a:cubicBezTo>
                    <a:pt x="19748" y="601"/>
                    <a:pt x="19548" y="568"/>
                    <a:pt x="19281" y="535"/>
                  </a:cubicBezTo>
                  <a:cubicBezTo>
                    <a:pt x="18981" y="501"/>
                    <a:pt x="18647" y="435"/>
                    <a:pt x="18280" y="401"/>
                  </a:cubicBezTo>
                  <a:cubicBezTo>
                    <a:pt x="17880" y="368"/>
                    <a:pt x="17446" y="334"/>
                    <a:pt x="16979" y="268"/>
                  </a:cubicBezTo>
                  <a:cubicBezTo>
                    <a:pt x="16045" y="201"/>
                    <a:pt x="14944" y="101"/>
                    <a:pt x="13777" y="68"/>
                  </a:cubicBezTo>
                  <a:cubicBezTo>
                    <a:pt x="12609" y="34"/>
                    <a:pt x="11308" y="1"/>
                    <a:pt x="100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7"/>
            <p:cNvSpPr/>
            <p:nvPr/>
          </p:nvSpPr>
          <p:spPr>
            <a:xfrm>
              <a:off x="3438450" y="4771350"/>
              <a:ext cx="507075" cy="44225"/>
            </a:xfrm>
            <a:custGeom>
              <a:avLst/>
              <a:gdLst/>
              <a:ahLst/>
              <a:cxnLst/>
              <a:rect l="l" t="t" r="r" b="b"/>
              <a:pathLst>
                <a:path w="20283" h="1769" extrusionOk="0">
                  <a:moveTo>
                    <a:pt x="10141" y="1"/>
                  </a:moveTo>
                  <a:cubicBezTo>
                    <a:pt x="9508" y="68"/>
                    <a:pt x="8841" y="68"/>
                    <a:pt x="8240" y="101"/>
                  </a:cubicBezTo>
                  <a:cubicBezTo>
                    <a:pt x="7573" y="134"/>
                    <a:pt x="6939" y="168"/>
                    <a:pt x="6339" y="268"/>
                  </a:cubicBezTo>
                  <a:cubicBezTo>
                    <a:pt x="5138" y="401"/>
                    <a:pt x="4070" y="635"/>
                    <a:pt x="3103" y="835"/>
                  </a:cubicBezTo>
                  <a:cubicBezTo>
                    <a:pt x="2136" y="1068"/>
                    <a:pt x="1402" y="1302"/>
                    <a:pt x="835" y="1469"/>
                  </a:cubicBezTo>
                  <a:cubicBezTo>
                    <a:pt x="301" y="1635"/>
                    <a:pt x="1" y="1769"/>
                    <a:pt x="1" y="1769"/>
                  </a:cubicBezTo>
                  <a:cubicBezTo>
                    <a:pt x="1" y="1769"/>
                    <a:pt x="334" y="1635"/>
                    <a:pt x="935" y="1502"/>
                  </a:cubicBezTo>
                  <a:cubicBezTo>
                    <a:pt x="1469" y="1335"/>
                    <a:pt x="2202" y="1168"/>
                    <a:pt x="3170" y="968"/>
                  </a:cubicBezTo>
                  <a:cubicBezTo>
                    <a:pt x="4137" y="768"/>
                    <a:pt x="5205" y="601"/>
                    <a:pt x="6439" y="468"/>
                  </a:cubicBezTo>
                  <a:cubicBezTo>
                    <a:pt x="7006" y="401"/>
                    <a:pt x="7640" y="334"/>
                    <a:pt x="8273" y="301"/>
                  </a:cubicBezTo>
                  <a:cubicBezTo>
                    <a:pt x="8874" y="268"/>
                    <a:pt x="9541" y="268"/>
                    <a:pt x="10175" y="268"/>
                  </a:cubicBezTo>
                  <a:cubicBezTo>
                    <a:pt x="10842" y="268"/>
                    <a:pt x="11476" y="268"/>
                    <a:pt x="12110" y="301"/>
                  </a:cubicBezTo>
                  <a:cubicBezTo>
                    <a:pt x="12710" y="334"/>
                    <a:pt x="13344" y="401"/>
                    <a:pt x="13944" y="468"/>
                  </a:cubicBezTo>
                  <a:cubicBezTo>
                    <a:pt x="15145" y="601"/>
                    <a:pt x="16212" y="768"/>
                    <a:pt x="17180" y="968"/>
                  </a:cubicBezTo>
                  <a:cubicBezTo>
                    <a:pt x="18114" y="1168"/>
                    <a:pt x="18881" y="1335"/>
                    <a:pt x="19448" y="1502"/>
                  </a:cubicBezTo>
                  <a:cubicBezTo>
                    <a:pt x="19982" y="1669"/>
                    <a:pt x="20282" y="1769"/>
                    <a:pt x="20282" y="1769"/>
                  </a:cubicBezTo>
                  <a:cubicBezTo>
                    <a:pt x="20282" y="1769"/>
                    <a:pt x="19982" y="1635"/>
                    <a:pt x="19448" y="1469"/>
                  </a:cubicBezTo>
                  <a:cubicBezTo>
                    <a:pt x="18914" y="1302"/>
                    <a:pt x="18147" y="1068"/>
                    <a:pt x="17180" y="835"/>
                  </a:cubicBezTo>
                  <a:cubicBezTo>
                    <a:pt x="16246" y="635"/>
                    <a:pt x="15145" y="401"/>
                    <a:pt x="13944" y="268"/>
                  </a:cubicBezTo>
                  <a:cubicBezTo>
                    <a:pt x="13310" y="168"/>
                    <a:pt x="12677" y="134"/>
                    <a:pt x="12076" y="101"/>
                  </a:cubicBezTo>
                  <a:cubicBezTo>
                    <a:pt x="11442" y="68"/>
                    <a:pt x="10809" y="1"/>
                    <a:pt x="101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7" name="Google Shape;517;p27"/>
          <p:cNvGrpSpPr/>
          <p:nvPr/>
        </p:nvGrpSpPr>
        <p:grpSpPr>
          <a:xfrm>
            <a:off x="230807" y="-198432"/>
            <a:ext cx="1842620" cy="2097804"/>
            <a:chOff x="1545450" y="-115475"/>
            <a:chExt cx="1933900" cy="2201725"/>
          </a:xfrm>
        </p:grpSpPr>
        <p:sp>
          <p:nvSpPr>
            <p:cNvPr id="518" name="Google Shape;518;p27"/>
            <p:cNvSpPr/>
            <p:nvPr/>
          </p:nvSpPr>
          <p:spPr>
            <a:xfrm>
              <a:off x="2015775" y="30475"/>
              <a:ext cx="1463575" cy="2055775"/>
            </a:xfrm>
            <a:custGeom>
              <a:avLst/>
              <a:gdLst/>
              <a:ahLst/>
              <a:cxnLst/>
              <a:rect l="l" t="t" r="r" b="b"/>
              <a:pathLst>
                <a:path w="58543" h="82231" extrusionOk="0">
                  <a:moveTo>
                    <a:pt x="15879" y="0"/>
                  </a:moveTo>
                  <a:lnTo>
                    <a:pt x="1" y="9273"/>
                  </a:lnTo>
                  <a:cubicBezTo>
                    <a:pt x="1" y="9273"/>
                    <a:pt x="24785" y="51337"/>
                    <a:pt x="25352" y="56307"/>
                  </a:cubicBezTo>
                  <a:cubicBezTo>
                    <a:pt x="26700" y="67433"/>
                    <a:pt x="30168" y="73495"/>
                    <a:pt x="32021" y="73495"/>
                  </a:cubicBezTo>
                  <a:cubicBezTo>
                    <a:pt x="32140" y="73495"/>
                    <a:pt x="32252" y="73470"/>
                    <a:pt x="32357" y="73419"/>
                  </a:cubicBezTo>
                  <a:cubicBezTo>
                    <a:pt x="34125" y="72585"/>
                    <a:pt x="31724" y="65381"/>
                    <a:pt x="31723" y="65380"/>
                  </a:cubicBezTo>
                  <a:lnTo>
                    <a:pt x="31723" y="65380"/>
                  </a:lnTo>
                  <a:cubicBezTo>
                    <a:pt x="31724" y="65381"/>
                    <a:pt x="39943" y="82230"/>
                    <a:pt x="42471" y="82230"/>
                  </a:cubicBezTo>
                  <a:cubicBezTo>
                    <a:pt x="42540" y="82230"/>
                    <a:pt x="42604" y="82218"/>
                    <a:pt x="42664" y="82192"/>
                  </a:cubicBezTo>
                  <a:cubicBezTo>
                    <a:pt x="44899" y="81225"/>
                    <a:pt x="39663" y="69352"/>
                    <a:pt x="39662" y="69350"/>
                  </a:cubicBezTo>
                  <a:lnTo>
                    <a:pt x="39662" y="69350"/>
                  </a:lnTo>
                  <a:cubicBezTo>
                    <a:pt x="39663" y="69352"/>
                    <a:pt x="45519" y="81333"/>
                    <a:pt x="48226" y="81333"/>
                  </a:cubicBezTo>
                  <a:cubicBezTo>
                    <a:pt x="48372" y="81333"/>
                    <a:pt x="48509" y="81298"/>
                    <a:pt x="48635" y="81225"/>
                  </a:cubicBezTo>
                  <a:cubicBezTo>
                    <a:pt x="50970" y="79857"/>
                    <a:pt x="44200" y="66817"/>
                    <a:pt x="44199" y="66815"/>
                  </a:cubicBezTo>
                  <a:lnTo>
                    <a:pt x="44199" y="66815"/>
                  </a:lnTo>
                  <a:cubicBezTo>
                    <a:pt x="44200" y="66816"/>
                    <a:pt x="50171" y="77295"/>
                    <a:pt x="52792" y="77295"/>
                  </a:cubicBezTo>
                  <a:cubicBezTo>
                    <a:pt x="52941" y="77295"/>
                    <a:pt x="53079" y="77261"/>
                    <a:pt x="53205" y="77189"/>
                  </a:cubicBezTo>
                  <a:cubicBezTo>
                    <a:pt x="55007" y="76155"/>
                    <a:pt x="49970" y="66714"/>
                    <a:pt x="48502" y="64480"/>
                  </a:cubicBezTo>
                  <a:lnTo>
                    <a:pt x="48502" y="64480"/>
                  </a:lnTo>
                  <a:cubicBezTo>
                    <a:pt x="52478" y="69329"/>
                    <a:pt x="54308" y="72439"/>
                    <a:pt x="55847" y="72439"/>
                  </a:cubicBezTo>
                  <a:cubicBezTo>
                    <a:pt x="56129" y="72439"/>
                    <a:pt x="56401" y="72335"/>
                    <a:pt x="56674" y="72118"/>
                  </a:cubicBezTo>
                  <a:cubicBezTo>
                    <a:pt x="58542" y="70551"/>
                    <a:pt x="48235" y="54039"/>
                    <a:pt x="41997" y="46633"/>
                  </a:cubicBezTo>
                  <a:cubicBezTo>
                    <a:pt x="38628" y="42631"/>
                    <a:pt x="15879" y="0"/>
                    <a:pt x="15879" y="0"/>
                  </a:cubicBezTo>
                  <a:close/>
                </a:path>
              </a:pathLst>
            </a:custGeom>
            <a:solidFill>
              <a:srgbClr val="F4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7"/>
            <p:cNvSpPr/>
            <p:nvPr/>
          </p:nvSpPr>
          <p:spPr>
            <a:xfrm>
              <a:off x="2015775" y="32975"/>
              <a:ext cx="1025750" cy="1264250"/>
            </a:xfrm>
            <a:custGeom>
              <a:avLst/>
              <a:gdLst/>
              <a:ahLst/>
              <a:cxnLst/>
              <a:rect l="l" t="t" r="r" b="b"/>
              <a:pathLst>
                <a:path w="41030" h="50570" extrusionOk="0">
                  <a:moveTo>
                    <a:pt x="15879" y="0"/>
                  </a:moveTo>
                  <a:lnTo>
                    <a:pt x="1" y="9173"/>
                  </a:lnTo>
                  <a:cubicBezTo>
                    <a:pt x="1" y="9173"/>
                    <a:pt x="16813" y="37727"/>
                    <a:pt x="23050" y="50570"/>
                  </a:cubicBezTo>
                  <a:cubicBezTo>
                    <a:pt x="29055" y="48935"/>
                    <a:pt x="35059" y="47167"/>
                    <a:pt x="41030" y="45266"/>
                  </a:cubicBezTo>
                  <a:cubicBezTo>
                    <a:pt x="35626" y="36993"/>
                    <a:pt x="15879" y="0"/>
                    <a:pt x="15879" y="0"/>
                  </a:cubicBezTo>
                  <a:close/>
                </a:path>
              </a:pathLst>
            </a:custGeom>
            <a:solidFill>
              <a:srgbClr val="191919">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7"/>
            <p:cNvSpPr/>
            <p:nvPr/>
          </p:nvSpPr>
          <p:spPr>
            <a:xfrm>
              <a:off x="1949075" y="-8725"/>
              <a:ext cx="1051600" cy="1320975"/>
            </a:xfrm>
            <a:custGeom>
              <a:avLst/>
              <a:gdLst/>
              <a:ahLst/>
              <a:cxnLst/>
              <a:rect l="l" t="t" r="r" b="b"/>
              <a:pathLst>
                <a:path w="42064" h="52839" extrusionOk="0">
                  <a:moveTo>
                    <a:pt x="17346" y="0"/>
                  </a:moveTo>
                  <a:lnTo>
                    <a:pt x="0" y="10007"/>
                  </a:lnTo>
                  <a:cubicBezTo>
                    <a:pt x="8273" y="24251"/>
                    <a:pt x="16512" y="38561"/>
                    <a:pt x="24718" y="52838"/>
                  </a:cubicBezTo>
                  <a:cubicBezTo>
                    <a:pt x="27219" y="51937"/>
                    <a:pt x="30088" y="50737"/>
                    <a:pt x="33190" y="49035"/>
                  </a:cubicBezTo>
                  <a:cubicBezTo>
                    <a:pt x="36860" y="47001"/>
                    <a:pt x="39828" y="44766"/>
                    <a:pt x="42063" y="42831"/>
                  </a:cubicBezTo>
                  <a:lnTo>
                    <a:pt x="1734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7"/>
            <p:cNvSpPr/>
            <p:nvPr/>
          </p:nvSpPr>
          <p:spPr>
            <a:xfrm>
              <a:off x="1545450" y="-115475"/>
              <a:ext cx="1406850" cy="1306800"/>
            </a:xfrm>
            <a:custGeom>
              <a:avLst/>
              <a:gdLst/>
              <a:ahLst/>
              <a:cxnLst/>
              <a:rect l="l" t="t" r="r" b="b"/>
              <a:pathLst>
                <a:path w="56274" h="52272" extrusionOk="0">
                  <a:moveTo>
                    <a:pt x="40829" y="1"/>
                  </a:moveTo>
                  <a:lnTo>
                    <a:pt x="0" y="7372"/>
                  </a:lnTo>
                  <a:cubicBezTo>
                    <a:pt x="1635" y="14011"/>
                    <a:pt x="19848" y="31290"/>
                    <a:pt x="26853" y="41130"/>
                  </a:cubicBezTo>
                  <a:cubicBezTo>
                    <a:pt x="29788" y="45266"/>
                    <a:pt x="33291" y="48769"/>
                    <a:pt x="36460" y="52271"/>
                  </a:cubicBezTo>
                  <a:cubicBezTo>
                    <a:pt x="39328" y="51804"/>
                    <a:pt x="43932" y="50603"/>
                    <a:pt x="48768" y="47501"/>
                  </a:cubicBezTo>
                  <a:cubicBezTo>
                    <a:pt x="52204" y="45233"/>
                    <a:pt x="54673" y="42731"/>
                    <a:pt x="56274" y="40830"/>
                  </a:cubicBezTo>
                  <a:cubicBezTo>
                    <a:pt x="55006" y="36760"/>
                    <a:pt x="53338" y="32257"/>
                    <a:pt x="51037" y="27454"/>
                  </a:cubicBezTo>
                  <a:cubicBezTo>
                    <a:pt x="46000" y="16913"/>
                    <a:pt x="45900" y="5504"/>
                    <a:pt x="4082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7"/>
            <p:cNvSpPr/>
            <p:nvPr/>
          </p:nvSpPr>
          <p:spPr>
            <a:xfrm>
              <a:off x="2421075" y="843550"/>
              <a:ext cx="495375" cy="285225"/>
            </a:xfrm>
            <a:custGeom>
              <a:avLst/>
              <a:gdLst/>
              <a:ahLst/>
              <a:cxnLst/>
              <a:rect l="l" t="t" r="r" b="b"/>
              <a:pathLst>
                <a:path w="19815" h="11409" extrusionOk="0">
                  <a:moveTo>
                    <a:pt x="19814" y="0"/>
                  </a:moveTo>
                  <a:cubicBezTo>
                    <a:pt x="19812" y="3"/>
                    <a:pt x="19579" y="269"/>
                    <a:pt x="19114" y="634"/>
                  </a:cubicBezTo>
                  <a:cubicBezTo>
                    <a:pt x="18647" y="1101"/>
                    <a:pt x="17980" y="1668"/>
                    <a:pt x="17146" y="2369"/>
                  </a:cubicBezTo>
                  <a:cubicBezTo>
                    <a:pt x="16312" y="3036"/>
                    <a:pt x="15311" y="3836"/>
                    <a:pt x="14244" y="4637"/>
                  </a:cubicBezTo>
                  <a:cubicBezTo>
                    <a:pt x="13110" y="5438"/>
                    <a:pt x="11909" y="6205"/>
                    <a:pt x="10641" y="6939"/>
                  </a:cubicBezTo>
                  <a:cubicBezTo>
                    <a:pt x="9407" y="7672"/>
                    <a:pt x="8139" y="8340"/>
                    <a:pt x="6905" y="8873"/>
                  </a:cubicBezTo>
                  <a:cubicBezTo>
                    <a:pt x="5671" y="9440"/>
                    <a:pt x="4503" y="9874"/>
                    <a:pt x="3469" y="10274"/>
                  </a:cubicBezTo>
                  <a:cubicBezTo>
                    <a:pt x="2435" y="10641"/>
                    <a:pt x="1601" y="10942"/>
                    <a:pt x="968" y="11108"/>
                  </a:cubicBezTo>
                  <a:cubicBezTo>
                    <a:pt x="334" y="11308"/>
                    <a:pt x="0" y="11409"/>
                    <a:pt x="0" y="11409"/>
                  </a:cubicBezTo>
                  <a:cubicBezTo>
                    <a:pt x="0" y="11409"/>
                    <a:pt x="334" y="11342"/>
                    <a:pt x="968" y="11175"/>
                  </a:cubicBezTo>
                  <a:cubicBezTo>
                    <a:pt x="1601" y="11008"/>
                    <a:pt x="2469" y="10808"/>
                    <a:pt x="3503" y="10475"/>
                  </a:cubicBezTo>
                  <a:cubicBezTo>
                    <a:pt x="4503" y="10141"/>
                    <a:pt x="5738" y="9674"/>
                    <a:pt x="6972" y="9140"/>
                  </a:cubicBezTo>
                  <a:cubicBezTo>
                    <a:pt x="7606" y="8873"/>
                    <a:pt x="8273" y="8606"/>
                    <a:pt x="8907" y="8273"/>
                  </a:cubicBezTo>
                  <a:cubicBezTo>
                    <a:pt x="9507" y="7939"/>
                    <a:pt x="10174" y="7606"/>
                    <a:pt x="10808" y="7205"/>
                  </a:cubicBezTo>
                  <a:cubicBezTo>
                    <a:pt x="12109" y="6505"/>
                    <a:pt x="13310" y="5671"/>
                    <a:pt x="14410" y="4904"/>
                  </a:cubicBezTo>
                  <a:cubicBezTo>
                    <a:pt x="15478" y="4103"/>
                    <a:pt x="16445" y="3269"/>
                    <a:pt x="17279" y="2569"/>
                  </a:cubicBezTo>
                  <a:cubicBezTo>
                    <a:pt x="18080" y="1835"/>
                    <a:pt x="18680" y="1168"/>
                    <a:pt x="19147" y="734"/>
                  </a:cubicBezTo>
                  <a:cubicBezTo>
                    <a:pt x="19579" y="269"/>
                    <a:pt x="19812" y="3"/>
                    <a:pt x="198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7"/>
            <p:cNvSpPr/>
            <p:nvPr/>
          </p:nvSpPr>
          <p:spPr>
            <a:xfrm>
              <a:off x="2452750" y="68875"/>
              <a:ext cx="305250" cy="518675"/>
            </a:xfrm>
            <a:custGeom>
              <a:avLst/>
              <a:gdLst/>
              <a:ahLst/>
              <a:cxnLst/>
              <a:rect l="l" t="t" r="r" b="b"/>
              <a:pathLst>
                <a:path w="12210" h="20747" extrusionOk="0">
                  <a:moveTo>
                    <a:pt x="7903" y="0"/>
                  </a:moveTo>
                  <a:cubicBezTo>
                    <a:pt x="7668" y="99"/>
                    <a:pt x="7237" y="133"/>
                    <a:pt x="6739" y="265"/>
                  </a:cubicBezTo>
                  <a:cubicBezTo>
                    <a:pt x="6205" y="399"/>
                    <a:pt x="5605" y="566"/>
                    <a:pt x="4904" y="766"/>
                  </a:cubicBezTo>
                  <a:cubicBezTo>
                    <a:pt x="4237" y="966"/>
                    <a:pt x="3437" y="1266"/>
                    <a:pt x="2669" y="1666"/>
                  </a:cubicBezTo>
                  <a:cubicBezTo>
                    <a:pt x="1869" y="2100"/>
                    <a:pt x="1035" y="2667"/>
                    <a:pt x="501" y="3601"/>
                  </a:cubicBezTo>
                  <a:cubicBezTo>
                    <a:pt x="334" y="3835"/>
                    <a:pt x="234" y="4101"/>
                    <a:pt x="168" y="4335"/>
                  </a:cubicBezTo>
                  <a:cubicBezTo>
                    <a:pt x="67" y="4635"/>
                    <a:pt x="34" y="4902"/>
                    <a:pt x="34" y="5169"/>
                  </a:cubicBezTo>
                  <a:cubicBezTo>
                    <a:pt x="1" y="5769"/>
                    <a:pt x="101" y="6303"/>
                    <a:pt x="268" y="6837"/>
                  </a:cubicBezTo>
                  <a:cubicBezTo>
                    <a:pt x="601" y="7938"/>
                    <a:pt x="1202" y="8938"/>
                    <a:pt x="1835" y="9939"/>
                  </a:cubicBezTo>
                  <a:cubicBezTo>
                    <a:pt x="2169" y="10439"/>
                    <a:pt x="2436" y="10940"/>
                    <a:pt x="2736" y="11440"/>
                  </a:cubicBezTo>
                  <a:cubicBezTo>
                    <a:pt x="3036" y="11940"/>
                    <a:pt x="3336" y="12474"/>
                    <a:pt x="3403" y="13008"/>
                  </a:cubicBezTo>
                  <a:cubicBezTo>
                    <a:pt x="3437" y="13175"/>
                    <a:pt x="3437" y="13308"/>
                    <a:pt x="3437" y="13441"/>
                  </a:cubicBezTo>
                  <a:lnTo>
                    <a:pt x="3437" y="13642"/>
                  </a:lnTo>
                  <a:lnTo>
                    <a:pt x="3370" y="13842"/>
                  </a:lnTo>
                  <a:cubicBezTo>
                    <a:pt x="3303" y="14109"/>
                    <a:pt x="3170" y="14409"/>
                    <a:pt x="3070" y="14676"/>
                  </a:cubicBezTo>
                  <a:cubicBezTo>
                    <a:pt x="2903" y="15276"/>
                    <a:pt x="2869" y="15910"/>
                    <a:pt x="2836" y="16477"/>
                  </a:cubicBezTo>
                  <a:cubicBezTo>
                    <a:pt x="2836" y="17077"/>
                    <a:pt x="2903" y="17644"/>
                    <a:pt x="3070" y="18245"/>
                  </a:cubicBezTo>
                  <a:cubicBezTo>
                    <a:pt x="3236" y="18812"/>
                    <a:pt x="3503" y="19312"/>
                    <a:pt x="3870" y="19779"/>
                  </a:cubicBezTo>
                  <a:cubicBezTo>
                    <a:pt x="4237" y="20246"/>
                    <a:pt x="4737" y="20580"/>
                    <a:pt x="5305" y="20680"/>
                  </a:cubicBezTo>
                  <a:cubicBezTo>
                    <a:pt x="5405" y="20747"/>
                    <a:pt x="5571" y="20747"/>
                    <a:pt x="5705" y="20747"/>
                  </a:cubicBezTo>
                  <a:lnTo>
                    <a:pt x="6138" y="20747"/>
                  </a:lnTo>
                  <a:cubicBezTo>
                    <a:pt x="6305" y="20747"/>
                    <a:pt x="6372" y="20747"/>
                    <a:pt x="6539" y="20680"/>
                  </a:cubicBezTo>
                  <a:lnTo>
                    <a:pt x="6906" y="20580"/>
                  </a:lnTo>
                  <a:cubicBezTo>
                    <a:pt x="7406" y="20346"/>
                    <a:pt x="7840" y="20080"/>
                    <a:pt x="8207" y="19746"/>
                  </a:cubicBezTo>
                  <a:cubicBezTo>
                    <a:pt x="8540" y="19446"/>
                    <a:pt x="8874" y="19079"/>
                    <a:pt x="9174" y="18745"/>
                  </a:cubicBezTo>
                  <a:cubicBezTo>
                    <a:pt x="9741" y="18045"/>
                    <a:pt x="10208" y="17378"/>
                    <a:pt x="10575" y="16744"/>
                  </a:cubicBezTo>
                  <a:cubicBezTo>
                    <a:pt x="10975" y="16143"/>
                    <a:pt x="11242" y="15576"/>
                    <a:pt x="11509" y="15109"/>
                  </a:cubicBezTo>
                  <a:cubicBezTo>
                    <a:pt x="12009" y="14209"/>
                    <a:pt x="12209" y="13642"/>
                    <a:pt x="12209" y="13642"/>
                  </a:cubicBezTo>
                  <a:lnTo>
                    <a:pt x="12209" y="13642"/>
                  </a:lnTo>
                  <a:cubicBezTo>
                    <a:pt x="12209" y="13642"/>
                    <a:pt x="11976" y="14209"/>
                    <a:pt x="11409" y="15009"/>
                  </a:cubicBezTo>
                  <a:cubicBezTo>
                    <a:pt x="11175" y="15476"/>
                    <a:pt x="10842" y="16010"/>
                    <a:pt x="10475" y="16644"/>
                  </a:cubicBezTo>
                  <a:cubicBezTo>
                    <a:pt x="10075" y="17278"/>
                    <a:pt x="9641" y="17945"/>
                    <a:pt x="9041" y="18612"/>
                  </a:cubicBezTo>
                  <a:cubicBezTo>
                    <a:pt x="8740" y="18945"/>
                    <a:pt x="8473" y="19279"/>
                    <a:pt x="8073" y="19579"/>
                  </a:cubicBezTo>
                  <a:cubicBezTo>
                    <a:pt x="7706" y="19846"/>
                    <a:pt x="7306" y="20146"/>
                    <a:pt x="6839" y="20313"/>
                  </a:cubicBezTo>
                  <a:cubicBezTo>
                    <a:pt x="6739" y="20346"/>
                    <a:pt x="6639" y="20346"/>
                    <a:pt x="6505" y="20413"/>
                  </a:cubicBezTo>
                  <a:cubicBezTo>
                    <a:pt x="6405" y="20446"/>
                    <a:pt x="6239" y="20446"/>
                    <a:pt x="6138" y="20446"/>
                  </a:cubicBezTo>
                  <a:lnTo>
                    <a:pt x="5738" y="20446"/>
                  </a:lnTo>
                  <a:cubicBezTo>
                    <a:pt x="5638" y="20446"/>
                    <a:pt x="5505" y="20446"/>
                    <a:pt x="5371" y="20413"/>
                  </a:cubicBezTo>
                  <a:cubicBezTo>
                    <a:pt x="4871" y="20280"/>
                    <a:pt x="4404" y="19979"/>
                    <a:pt x="4070" y="19579"/>
                  </a:cubicBezTo>
                  <a:cubicBezTo>
                    <a:pt x="3737" y="19146"/>
                    <a:pt x="3503" y="18645"/>
                    <a:pt x="3336" y="18111"/>
                  </a:cubicBezTo>
                  <a:cubicBezTo>
                    <a:pt x="3203" y="17578"/>
                    <a:pt x="3136" y="17011"/>
                    <a:pt x="3136" y="16444"/>
                  </a:cubicBezTo>
                  <a:cubicBezTo>
                    <a:pt x="3136" y="15843"/>
                    <a:pt x="3203" y="15276"/>
                    <a:pt x="3370" y="14742"/>
                  </a:cubicBezTo>
                  <a:cubicBezTo>
                    <a:pt x="3437" y="14442"/>
                    <a:pt x="3570" y="14242"/>
                    <a:pt x="3670" y="13908"/>
                  </a:cubicBezTo>
                  <a:lnTo>
                    <a:pt x="3737" y="13675"/>
                  </a:lnTo>
                  <a:cubicBezTo>
                    <a:pt x="3770" y="13608"/>
                    <a:pt x="3770" y="13508"/>
                    <a:pt x="3770" y="13441"/>
                  </a:cubicBezTo>
                  <a:cubicBezTo>
                    <a:pt x="3770" y="13241"/>
                    <a:pt x="3737" y="13108"/>
                    <a:pt x="3737" y="12941"/>
                  </a:cubicBezTo>
                  <a:cubicBezTo>
                    <a:pt x="3603" y="12341"/>
                    <a:pt x="3336" y="11807"/>
                    <a:pt x="3036" y="11273"/>
                  </a:cubicBezTo>
                  <a:cubicBezTo>
                    <a:pt x="2736" y="10773"/>
                    <a:pt x="2402" y="10273"/>
                    <a:pt x="2102" y="9772"/>
                  </a:cubicBezTo>
                  <a:cubicBezTo>
                    <a:pt x="1535" y="8771"/>
                    <a:pt x="901" y="7771"/>
                    <a:pt x="568" y="6737"/>
                  </a:cubicBezTo>
                  <a:cubicBezTo>
                    <a:pt x="401" y="6170"/>
                    <a:pt x="334" y="5636"/>
                    <a:pt x="334" y="5135"/>
                  </a:cubicBezTo>
                  <a:cubicBezTo>
                    <a:pt x="334" y="4902"/>
                    <a:pt x="368" y="4635"/>
                    <a:pt x="401" y="4402"/>
                  </a:cubicBezTo>
                  <a:cubicBezTo>
                    <a:pt x="501" y="4135"/>
                    <a:pt x="568" y="3901"/>
                    <a:pt x="701" y="3668"/>
                  </a:cubicBezTo>
                  <a:cubicBezTo>
                    <a:pt x="1168" y="2800"/>
                    <a:pt x="2002" y="2233"/>
                    <a:pt x="2736" y="1800"/>
                  </a:cubicBezTo>
                  <a:cubicBezTo>
                    <a:pt x="4270" y="966"/>
                    <a:pt x="5738" y="566"/>
                    <a:pt x="6739" y="299"/>
                  </a:cubicBezTo>
                  <a:cubicBezTo>
                    <a:pt x="7237" y="133"/>
                    <a:pt x="7668" y="99"/>
                    <a:pt x="790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7"/>
            <p:cNvSpPr/>
            <p:nvPr/>
          </p:nvSpPr>
          <p:spPr>
            <a:xfrm>
              <a:off x="2385200" y="533325"/>
              <a:ext cx="480375" cy="431150"/>
            </a:xfrm>
            <a:custGeom>
              <a:avLst/>
              <a:gdLst/>
              <a:ahLst/>
              <a:cxnLst/>
              <a:rect l="l" t="t" r="r" b="b"/>
              <a:pathLst>
                <a:path w="19215" h="17246" extrusionOk="0">
                  <a:moveTo>
                    <a:pt x="19215" y="5371"/>
                  </a:moveTo>
                  <a:cubicBezTo>
                    <a:pt x="19214" y="5371"/>
                    <a:pt x="19121" y="5559"/>
                    <a:pt x="18919" y="5903"/>
                  </a:cubicBezTo>
                  <a:lnTo>
                    <a:pt x="18919" y="5903"/>
                  </a:lnTo>
                  <a:cubicBezTo>
                    <a:pt x="19122" y="5565"/>
                    <a:pt x="19214" y="5371"/>
                    <a:pt x="19215" y="5371"/>
                  </a:cubicBezTo>
                  <a:close/>
                  <a:moveTo>
                    <a:pt x="16779" y="0"/>
                  </a:moveTo>
                  <a:lnTo>
                    <a:pt x="16779" y="0"/>
                  </a:lnTo>
                  <a:cubicBezTo>
                    <a:pt x="16779" y="3"/>
                    <a:pt x="16745" y="202"/>
                    <a:pt x="16613" y="534"/>
                  </a:cubicBezTo>
                  <a:cubicBezTo>
                    <a:pt x="16479" y="868"/>
                    <a:pt x="16346" y="1368"/>
                    <a:pt x="16012" y="1969"/>
                  </a:cubicBezTo>
                  <a:cubicBezTo>
                    <a:pt x="15645" y="2536"/>
                    <a:pt x="15212" y="3203"/>
                    <a:pt x="14545" y="3837"/>
                  </a:cubicBezTo>
                  <a:cubicBezTo>
                    <a:pt x="13911" y="4504"/>
                    <a:pt x="13043" y="5071"/>
                    <a:pt x="12009" y="5538"/>
                  </a:cubicBezTo>
                  <a:cubicBezTo>
                    <a:pt x="10942" y="6005"/>
                    <a:pt x="9741" y="6205"/>
                    <a:pt x="8440" y="6372"/>
                  </a:cubicBezTo>
                  <a:cubicBezTo>
                    <a:pt x="7106" y="6538"/>
                    <a:pt x="5772" y="7039"/>
                    <a:pt x="4571" y="7839"/>
                  </a:cubicBezTo>
                  <a:cubicBezTo>
                    <a:pt x="3370" y="8573"/>
                    <a:pt x="2236" y="9674"/>
                    <a:pt x="1402" y="10908"/>
                  </a:cubicBezTo>
                  <a:cubicBezTo>
                    <a:pt x="935" y="11542"/>
                    <a:pt x="601" y="12209"/>
                    <a:pt x="368" y="12976"/>
                  </a:cubicBezTo>
                  <a:cubicBezTo>
                    <a:pt x="101" y="13710"/>
                    <a:pt x="1" y="14511"/>
                    <a:pt x="168" y="15311"/>
                  </a:cubicBezTo>
                  <a:cubicBezTo>
                    <a:pt x="334" y="16079"/>
                    <a:pt x="935" y="16812"/>
                    <a:pt x="1702" y="17013"/>
                  </a:cubicBezTo>
                  <a:cubicBezTo>
                    <a:pt x="2180" y="17143"/>
                    <a:pt x="2701" y="17245"/>
                    <a:pt x="3217" y="17245"/>
                  </a:cubicBezTo>
                  <a:cubicBezTo>
                    <a:pt x="3494" y="17245"/>
                    <a:pt x="3770" y="17216"/>
                    <a:pt x="4037" y="17146"/>
                  </a:cubicBezTo>
                  <a:cubicBezTo>
                    <a:pt x="4771" y="16913"/>
                    <a:pt x="5405" y="16412"/>
                    <a:pt x="5938" y="15912"/>
                  </a:cubicBezTo>
                  <a:cubicBezTo>
                    <a:pt x="6472" y="15378"/>
                    <a:pt x="6939" y="14844"/>
                    <a:pt x="7506" y="14377"/>
                  </a:cubicBezTo>
                  <a:cubicBezTo>
                    <a:pt x="8040" y="13910"/>
                    <a:pt x="8574" y="13510"/>
                    <a:pt x="9207" y="13243"/>
                  </a:cubicBezTo>
                  <a:lnTo>
                    <a:pt x="9408" y="13177"/>
                  </a:lnTo>
                  <a:cubicBezTo>
                    <a:pt x="9474" y="13143"/>
                    <a:pt x="9574" y="13143"/>
                    <a:pt x="9641" y="13076"/>
                  </a:cubicBezTo>
                  <a:cubicBezTo>
                    <a:pt x="9774" y="13043"/>
                    <a:pt x="9941" y="13010"/>
                    <a:pt x="10108" y="12976"/>
                  </a:cubicBezTo>
                  <a:lnTo>
                    <a:pt x="11109" y="12843"/>
                  </a:lnTo>
                  <a:cubicBezTo>
                    <a:pt x="12443" y="12676"/>
                    <a:pt x="13577" y="12042"/>
                    <a:pt x="14478" y="11342"/>
                  </a:cubicBezTo>
                  <a:cubicBezTo>
                    <a:pt x="15378" y="10641"/>
                    <a:pt x="16112" y="9841"/>
                    <a:pt x="16713" y="9140"/>
                  </a:cubicBezTo>
                  <a:cubicBezTo>
                    <a:pt x="17280" y="8373"/>
                    <a:pt x="17747" y="7706"/>
                    <a:pt x="18114" y="7172"/>
                  </a:cubicBezTo>
                  <a:cubicBezTo>
                    <a:pt x="18474" y="6639"/>
                    <a:pt x="18739" y="6209"/>
                    <a:pt x="18919" y="5903"/>
                  </a:cubicBezTo>
                  <a:lnTo>
                    <a:pt x="18919" y="5903"/>
                  </a:lnTo>
                  <a:cubicBezTo>
                    <a:pt x="18735" y="6209"/>
                    <a:pt x="18460" y="6633"/>
                    <a:pt x="18080" y="7139"/>
                  </a:cubicBezTo>
                  <a:cubicBezTo>
                    <a:pt x="17713" y="7706"/>
                    <a:pt x="17246" y="8340"/>
                    <a:pt x="16613" y="9040"/>
                  </a:cubicBezTo>
                  <a:cubicBezTo>
                    <a:pt x="15979" y="9741"/>
                    <a:pt x="15278" y="10508"/>
                    <a:pt x="14378" y="11175"/>
                  </a:cubicBezTo>
                  <a:cubicBezTo>
                    <a:pt x="13477" y="11842"/>
                    <a:pt x="12376" y="12476"/>
                    <a:pt x="11075" y="12576"/>
                  </a:cubicBezTo>
                  <a:lnTo>
                    <a:pt x="10075" y="12710"/>
                  </a:lnTo>
                  <a:lnTo>
                    <a:pt x="9574" y="12843"/>
                  </a:lnTo>
                  <a:cubicBezTo>
                    <a:pt x="9474" y="12876"/>
                    <a:pt x="9408" y="12876"/>
                    <a:pt x="9307" y="12910"/>
                  </a:cubicBezTo>
                  <a:lnTo>
                    <a:pt x="9074" y="13043"/>
                  </a:lnTo>
                  <a:cubicBezTo>
                    <a:pt x="8407" y="13277"/>
                    <a:pt x="7806" y="13710"/>
                    <a:pt x="7273" y="14211"/>
                  </a:cubicBezTo>
                  <a:cubicBezTo>
                    <a:pt x="6739" y="14711"/>
                    <a:pt x="6272" y="15245"/>
                    <a:pt x="5738" y="15745"/>
                  </a:cubicBezTo>
                  <a:cubicBezTo>
                    <a:pt x="5238" y="16279"/>
                    <a:pt x="4637" y="16746"/>
                    <a:pt x="3937" y="16913"/>
                  </a:cubicBezTo>
                  <a:cubicBezTo>
                    <a:pt x="3689" y="16987"/>
                    <a:pt x="3432" y="17020"/>
                    <a:pt x="3169" y="17020"/>
                  </a:cubicBezTo>
                  <a:cubicBezTo>
                    <a:pt x="2724" y="17020"/>
                    <a:pt x="2263" y="16926"/>
                    <a:pt x="1802" y="16779"/>
                  </a:cubicBezTo>
                  <a:cubicBezTo>
                    <a:pt x="1102" y="16579"/>
                    <a:pt x="601" y="16012"/>
                    <a:pt x="434" y="15311"/>
                  </a:cubicBezTo>
                  <a:cubicBezTo>
                    <a:pt x="334" y="14578"/>
                    <a:pt x="401" y="13844"/>
                    <a:pt x="635" y="13143"/>
                  </a:cubicBezTo>
                  <a:cubicBezTo>
                    <a:pt x="901" y="12409"/>
                    <a:pt x="1235" y="11742"/>
                    <a:pt x="1669" y="11142"/>
                  </a:cubicBezTo>
                  <a:cubicBezTo>
                    <a:pt x="2503" y="9874"/>
                    <a:pt x="3570" y="8840"/>
                    <a:pt x="4738" y="8073"/>
                  </a:cubicBezTo>
                  <a:cubicBezTo>
                    <a:pt x="5905" y="7339"/>
                    <a:pt x="7206" y="6839"/>
                    <a:pt x="8507" y="6639"/>
                  </a:cubicBezTo>
                  <a:cubicBezTo>
                    <a:pt x="8840" y="6538"/>
                    <a:pt x="9107" y="6505"/>
                    <a:pt x="9441" y="6472"/>
                  </a:cubicBezTo>
                  <a:cubicBezTo>
                    <a:pt x="9741" y="6405"/>
                    <a:pt x="10075" y="6372"/>
                    <a:pt x="10375" y="6305"/>
                  </a:cubicBezTo>
                  <a:lnTo>
                    <a:pt x="11242" y="6038"/>
                  </a:lnTo>
                  <a:cubicBezTo>
                    <a:pt x="11542" y="5905"/>
                    <a:pt x="11843" y="5838"/>
                    <a:pt x="12076" y="5705"/>
                  </a:cubicBezTo>
                  <a:cubicBezTo>
                    <a:pt x="13144" y="5204"/>
                    <a:pt x="13977" y="4570"/>
                    <a:pt x="14645" y="3903"/>
                  </a:cubicBezTo>
                  <a:cubicBezTo>
                    <a:pt x="15312" y="3236"/>
                    <a:pt x="15779" y="2536"/>
                    <a:pt x="16079" y="1969"/>
                  </a:cubicBezTo>
                  <a:cubicBezTo>
                    <a:pt x="16379" y="1368"/>
                    <a:pt x="16546" y="868"/>
                    <a:pt x="16679" y="534"/>
                  </a:cubicBezTo>
                  <a:cubicBezTo>
                    <a:pt x="16746" y="202"/>
                    <a:pt x="16779" y="3"/>
                    <a:pt x="1677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7"/>
            <p:cNvSpPr/>
            <p:nvPr/>
          </p:nvSpPr>
          <p:spPr>
            <a:xfrm>
              <a:off x="2116675" y="143050"/>
              <a:ext cx="244375" cy="649650"/>
            </a:xfrm>
            <a:custGeom>
              <a:avLst/>
              <a:gdLst/>
              <a:ahLst/>
              <a:cxnLst/>
              <a:rect l="l" t="t" r="r" b="b"/>
              <a:pathLst>
                <a:path w="9775" h="25986" extrusionOk="0">
                  <a:moveTo>
                    <a:pt x="1" y="0"/>
                  </a:moveTo>
                  <a:cubicBezTo>
                    <a:pt x="1" y="0"/>
                    <a:pt x="668" y="134"/>
                    <a:pt x="1769" y="501"/>
                  </a:cubicBezTo>
                  <a:cubicBezTo>
                    <a:pt x="2302" y="667"/>
                    <a:pt x="2970" y="834"/>
                    <a:pt x="3737" y="1101"/>
                  </a:cubicBezTo>
                  <a:cubicBezTo>
                    <a:pt x="4471" y="1335"/>
                    <a:pt x="5305" y="1668"/>
                    <a:pt x="6172" y="2102"/>
                  </a:cubicBezTo>
                  <a:cubicBezTo>
                    <a:pt x="7073" y="2502"/>
                    <a:pt x="7973" y="3036"/>
                    <a:pt x="8674" y="3870"/>
                  </a:cubicBezTo>
                  <a:cubicBezTo>
                    <a:pt x="9007" y="4303"/>
                    <a:pt x="9307" y="4804"/>
                    <a:pt x="9441" y="5337"/>
                  </a:cubicBezTo>
                  <a:cubicBezTo>
                    <a:pt x="9441" y="5471"/>
                    <a:pt x="9474" y="5638"/>
                    <a:pt x="9474" y="5771"/>
                  </a:cubicBezTo>
                  <a:lnTo>
                    <a:pt x="9474" y="6171"/>
                  </a:lnTo>
                  <a:cubicBezTo>
                    <a:pt x="9441" y="6305"/>
                    <a:pt x="9441" y="6472"/>
                    <a:pt x="9408" y="6605"/>
                  </a:cubicBezTo>
                  <a:cubicBezTo>
                    <a:pt x="9341" y="6705"/>
                    <a:pt x="9307" y="6872"/>
                    <a:pt x="9274" y="7005"/>
                  </a:cubicBezTo>
                  <a:cubicBezTo>
                    <a:pt x="9107" y="7539"/>
                    <a:pt x="8774" y="8106"/>
                    <a:pt x="8307" y="8473"/>
                  </a:cubicBezTo>
                  <a:cubicBezTo>
                    <a:pt x="7840" y="8873"/>
                    <a:pt x="7273" y="9140"/>
                    <a:pt x="6672" y="9340"/>
                  </a:cubicBezTo>
                  <a:cubicBezTo>
                    <a:pt x="6105" y="9540"/>
                    <a:pt x="5471" y="9674"/>
                    <a:pt x="4838" y="9807"/>
                  </a:cubicBezTo>
                  <a:cubicBezTo>
                    <a:pt x="4237" y="9974"/>
                    <a:pt x="3570" y="10041"/>
                    <a:pt x="2970" y="10441"/>
                  </a:cubicBezTo>
                  <a:cubicBezTo>
                    <a:pt x="2803" y="10508"/>
                    <a:pt x="2669" y="10641"/>
                    <a:pt x="2603" y="10808"/>
                  </a:cubicBezTo>
                  <a:cubicBezTo>
                    <a:pt x="2503" y="10975"/>
                    <a:pt x="2469" y="11175"/>
                    <a:pt x="2469" y="11342"/>
                  </a:cubicBezTo>
                  <a:cubicBezTo>
                    <a:pt x="2469" y="11709"/>
                    <a:pt x="2603" y="12042"/>
                    <a:pt x="2736" y="12342"/>
                  </a:cubicBezTo>
                  <a:cubicBezTo>
                    <a:pt x="2970" y="12943"/>
                    <a:pt x="3337" y="13477"/>
                    <a:pt x="3737" y="14010"/>
                  </a:cubicBezTo>
                  <a:cubicBezTo>
                    <a:pt x="4471" y="15044"/>
                    <a:pt x="5271" y="16012"/>
                    <a:pt x="5905" y="17046"/>
                  </a:cubicBezTo>
                  <a:cubicBezTo>
                    <a:pt x="6505" y="18047"/>
                    <a:pt x="7073" y="19147"/>
                    <a:pt x="7106" y="20215"/>
                  </a:cubicBezTo>
                  <a:cubicBezTo>
                    <a:pt x="7106" y="20782"/>
                    <a:pt x="7006" y="21316"/>
                    <a:pt x="6806" y="21783"/>
                  </a:cubicBezTo>
                  <a:cubicBezTo>
                    <a:pt x="6606" y="22216"/>
                    <a:pt x="6305" y="22650"/>
                    <a:pt x="5972" y="22983"/>
                  </a:cubicBezTo>
                  <a:cubicBezTo>
                    <a:pt x="5305" y="23684"/>
                    <a:pt x="4504" y="24151"/>
                    <a:pt x="3837" y="24518"/>
                  </a:cubicBezTo>
                  <a:lnTo>
                    <a:pt x="3337" y="24785"/>
                  </a:lnTo>
                  <a:cubicBezTo>
                    <a:pt x="3170" y="24818"/>
                    <a:pt x="3003" y="24885"/>
                    <a:pt x="2836" y="24985"/>
                  </a:cubicBezTo>
                  <a:cubicBezTo>
                    <a:pt x="2503" y="25152"/>
                    <a:pt x="2236" y="25285"/>
                    <a:pt x="1969" y="25352"/>
                  </a:cubicBezTo>
                  <a:cubicBezTo>
                    <a:pt x="1435" y="25552"/>
                    <a:pt x="1002" y="25719"/>
                    <a:pt x="735" y="25819"/>
                  </a:cubicBezTo>
                  <a:cubicBezTo>
                    <a:pt x="434" y="25952"/>
                    <a:pt x="268" y="25986"/>
                    <a:pt x="268" y="25986"/>
                  </a:cubicBezTo>
                  <a:cubicBezTo>
                    <a:pt x="268" y="25986"/>
                    <a:pt x="434" y="25952"/>
                    <a:pt x="735" y="25852"/>
                  </a:cubicBezTo>
                  <a:cubicBezTo>
                    <a:pt x="1002" y="25785"/>
                    <a:pt x="1435" y="25652"/>
                    <a:pt x="1969" y="25452"/>
                  </a:cubicBezTo>
                  <a:cubicBezTo>
                    <a:pt x="2236" y="25352"/>
                    <a:pt x="2503" y="25218"/>
                    <a:pt x="2836" y="25118"/>
                  </a:cubicBezTo>
                  <a:cubicBezTo>
                    <a:pt x="3003" y="25018"/>
                    <a:pt x="3170" y="24985"/>
                    <a:pt x="3337" y="24885"/>
                  </a:cubicBezTo>
                  <a:lnTo>
                    <a:pt x="3837" y="24651"/>
                  </a:lnTo>
                  <a:cubicBezTo>
                    <a:pt x="4504" y="24318"/>
                    <a:pt x="5305" y="23851"/>
                    <a:pt x="6005" y="23150"/>
                  </a:cubicBezTo>
                  <a:cubicBezTo>
                    <a:pt x="6405" y="22817"/>
                    <a:pt x="6672" y="22350"/>
                    <a:pt x="6939" y="21883"/>
                  </a:cubicBezTo>
                  <a:cubicBezTo>
                    <a:pt x="7173" y="21416"/>
                    <a:pt x="7273" y="20849"/>
                    <a:pt x="7273" y="20281"/>
                  </a:cubicBezTo>
                  <a:cubicBezTo>
                    <a:pt x="7239" y="19114"/>
                    <a:pt x="6672" y="17980"/>
                    <a:pt x="6072" y="16946"/>
                  </a:cubicBezTo>
                  <a:cubicBezTo>
                    <a:pt x="5438" y="15878"/>
                    <a:pt x="4637" y="14878"/>
                    <a:pt x="3937" y="13844"/>
                  </a:cubicBezTo>
                  <a:cubicBezTo>
                    <a:pt x="3603" y="13343"/>
                    <a:pt x="3236" y="12809"/>
                    <a:pt x="2970" y="12209"/>
                  </a:cubicBezTo>
                  <a:cubicBezTo>
                    <a:pt x="2836" y="11942"/>
                    <a:pt x="2769" y="11642"/>
                    <a:pt x="2769" y="11342"/>
                  </a:cubicBezTo>
                  <a:cubicBezTo>
                    <a:pt x="2769" y="11175"/>
                    <a:pt x="2803" y="11042"/>
                    <a:pt x="2836" y="10941"/>
                  </a:cubicBezTo>
                  <a:cubicBezTo>
                    <a:pt x="2936" y="10808"/>
                    <a:pt x="3003" y="10708"/>
                    <a:pt x="3136" y="10641"/>
                  </a:cubicBezTo>
                  <a:cubicBezTo>
                    <a:pt x="3637" y="10308"/>
                    <a:pt x="4304" y="10174"/>
                    <a:pt x="4938" y="10041"/>
                  </a:cubicBezTo>
                  <a:cubicBezTo>
                    <a:pt x="5571" y="9874"/>
                    <a:pt x="6172" y="9774"/>
                    <a:pt x="6806" y="9540"/>
                  </a:cubicBezTo>
                  <a:cubicBezTo>
                    <a:pt x="7439" y="9340"/>
                    <a:pt x="8007" y="9040"/>
                    <a:pt x="8507" y="8640"/>
                  </a:cubicBezTo>
                  <a:cubicBezTo>
                    <a:pt x="9007" y="8206"/>
                    <a:pt x="9341" y="7672"/>
                    <a:pt x="9574" y="7039"/>
                  </a:cubicBezTo>
                  <a:cubicBezTo>
                    <a:pt x="9608" y="6905"/>
                    <a:pt x="9641" y="6705"/>
                    <a:pt x="9674" y="6605"/>
                  </a:cubicBezTo>
                  <a:cubicBezTo>
                    <a:pt x="9741" y="6438"/>
                    <a:pt x="9741" y="6305"/>
                    <a:pt x="9774" y="6138"/>
                  </a:cubicBezTo>
                  <a:lnTo>
                    <a:pt x="9774" y="5671"/>
                  </a:lnTo>
                  <a:cubicBezTo>
                    <a:pt x="9741" y="5504"/>
                    <a:pt x="9741" y="5404"/>
                    <a:pt x="9674" y="5237"/>
                  </a:cubicBezTo>
                  <a:cubicBezTo>
                    <a:pt x="9574" y="4637"/>
                    <a:pt x="9241" y="4103"/>
                    <a:pt x="8840" y="3670"/>
                  </a:cubicBezTo>
                  <a:cubicBezTo>
                    <a:pt x="8107" y="2802"/>
                    <a:pt x="7139" y="2269"/>
                    <a:pt x="6272" y="1835"/>
                  </a:cubicBezTo>
                  <a:cubicBezTo>
                    <a:pt x="5338" y="1435"/>
                    <a:pt x="4504" y="1134"/>
                    <a:pt x="3770" y="868"/>
                  </a:cubicBezTo>
                  <a:cubicBezTo>
                    <a:pt x="3003" y="634"/>
                    <a:pt x="2336" y="467"/>
                    <a:pt x="1769" y="334"/>
                  </a:cubicBezTo>
                  <a:cubicBezTo>
                    <a:pt x="635" y="100"/>
                    <a:pt x="1" y="0"/>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7"/>
            <p:cNvSpPr/>
            <p:nvPr/>
          </p:nvSpPr>
          <p:spPr>
            <a:xfrm>
              <a:off x="2177550" y="820200"/>
              <a:ext cx="268550" cy="280225"/>
            </a:xfrm>
            <a:custGeom>
              <a:avLst/>
              <a:gdLst/>
              <a:ahLst/>
              <a:cxnLst/>
              <a:rect l="l" t="t" r="r" b="b"/>
              <a:pathLst>
                <a:path w="10742" h="11209" extrusionOk="0">
                  <a:moveTo>
                    <a:pt x="4404" y="0"/>
                  </a:moveTo>
                  <a:cubicBezTo>
                    <a:pt x="3837" y="0"/>
                    <a:pt x="3337" y="167"/>
                    <a:pt x="2870" y="267"/>
                  </a:cubicBezTo>
                  <a:cubicBezTo>
                    <a:pt x="1969" y="567"/>
                    <a:pt x="1235" y="934"/>
                    <a:pt x="735" y="1201"/>
                  </a:cubicBezTo>
                  <a:cubicBezTo>
                    <a:pt x="301" y="1435"/>
                    <a:pt x="1" y="1601"/>
                    <a:pt x="1" y="1601"/>
                  </a:cubicBezTo>
                  <a:cubicBezTo>
                    <a:pt x="1" y="1601"/>
                    <a:pt x="301" y="1435"/>
                    <a:pt x="835" y="1268"/>
                  </a:cubicBezTo>
                  <a:cubicBezTo>
                    <a:pt x="1369" y="1034"/>
                    <a:pt x="2069" y="734"/>
                    <a:pt x="3003" y="434"/>
                  </a:cubicBezTo>
                  <a:cubicBezTo>
                    <a:pt x="3398" y="343"/>
                    <a:pt x="3849" y="196"/>
                    <a:pt x="4355" y="196"/>
                  </a:cubicBezTo>
                  <a:cubicBezTo>
                    <a:pt x="4404" y="196"/>
                    <a:pt x="4454" y="198"/>
                    <a:pt x="4504" y="200"/>
                  </a:cubicBezTo>
                  <a:lnTo>
                    <a:pt x="4704" y="200"/>
                  </a:lnTo>
                  <a:cubicBezTo>
                    <a:pt x="4738" y="200"/>
                    <a:pt x="4838" y="234"/>
                    <a:pt x="4871" y="234"/>
                  </a:cubicBezTo>
                  <a:cubicBezTo>
                    <a:pt x="4904" y="267"/>
                    <a:pt x="4971" y="267"/>
                    <a:pt x="4971" y="267"/>
                  </a:cubicBezTo>
                  <a:lnTo>
                    <a:pt x="5038" y="334"/>
                  </a:lnTo>
                  <a:lnTo>
                    <a:pt x="5171" y="434"/>
                  </a:lnTo>
                  <a:cubicBezTo>
                    <a:pt x="5338" y="601"/>
                    <a:pt x="5405" y="901"/>
                    <a:pt x="5471" y="1201"/>
                  </a:cubicBezTo>
                  <a:cubicBezTo>
                    <a:pt x="5672" y="2369"/>
                    <a:pt x="5638" y="3703"/>
                    <a:pt x="6172" y="4904"/>
                  </a:cubicBezTo>
                  <a:cubicBezTo>
                    <a:pt x="6405" y="5538"/>
                    <a:pt x="6872" y="6071"/>
                    <a:pt x="7406" y="6405"/>
                  </a:cubicBezTo>
                  <a:cubicBezTo>
                    <a:pt x="7706" y="6572"/>
                    <a:pt x="8007" y="6705"/>
                    <a:pt x="8307" y="6839"/>
                  </a:cubicBezTo>
                  <a:cubicBezTo>
                    <a:pt x="8574" y="6905"/>
                    <a:pt x="8841" y="7072"/>
                    <a:pt x="9074" y="7205"/>
                  </a:cubicBezTo>
                  <a:cubicBezTo>
                    <a:pt x="9574" y="7506"/>
                    <a:pt x="10041" y="7873"/>
                    <a:pt x="10342" y="8273"/>
                  </a:cubicBezTo>
                  <a:cubicBezTo>
                    <a:pt x="10475" y="8540"/>
                    <a:pt x="10542" y="8740"/>
                    <a:pt x="10575" y="9007"/>
                  </a:cubicBezTo>
                  <a:lnTo>
                    <a:pt x="10575" y="9340"/>
                  </a:lnTo>
                  <a:cubicBezTo>
                    <a:pt x="10542" y="9440"/>
                    <a:pt x="10508" y="9574"/>
                    <a:pt x="10475" y="9674"/>
                  </a:cubicBezTo>
                  <a:cubicBezTo>
                    <a:pt x="10242" y="10074"/>
                    <a:pt x="9875" y="10308"/>
                    <a:pt x="9541" y="10541"/>
                  </a:cubicBezTo>
                  <a:cubicBezTo>
                    <a:pt x="9341" y="10608"/>
                    <a:pt x="9207" y="10708"/>
                    <a:pt x="9041" y="10775"/>
                  </a:cubicBezTo>
                  <a:cubicBezTo>
                    <a:pt x="8907" y="10875"/>
                    <a:pt x="8740" y="10908"/>
                    <a:pt x="8640" y="10942"/>
                  </a:cubicBezTo>
                  <a:cubicBezTo>
                    <a:pt x="8374" y="11042"/>
                    <a:pt x="8107" y="11075"/>
                    <a:pt x="8007" y="11108"/>
                  </a:cubicBezTo>
                  <a:cubicBezTo>
                    <a:pt x="7873" y="11175"/>
                    <a:pt x="7806" y="11208"/>
                    <a:pt x="7806" y="11208"/>
                  </a:cubicBezTo>
                  <a:cubicBezTo>
                    <a:pt x="7806" y="11208"/>
                    <a:pt x="7840" y="11208"/>
                    <a:pt x="8007" y="11175"/>
                  </a:cubicBezTo>
                  <a:cubicBezTo>
                    <a:pt x="8107" y="11108"/>
                    <a:pt x="8374" y="11075"/>
                    <a:pt x="8640" y="11008"/>
                  </a:cubicBezTo>
                  <a:cubicBezTo>
                    <a:pt x="8774" y="10942"/>
                    <a:pt x="8907" y="10908"/>
                    <a:pt x="9074" y="10875"/>
                  </a:cubicBezTo>
                  <a:cubicBezTo>
                    <a:pt x="9241" y="10841"/>
                    <a:pt x="9408" y="10741"/>
                    <a:pt x="9574" y="10675"/>
                  </a:cubicBezTo>
                  <a:cubicBezTo>
                    <a:pt x="9908" y="10441"/>
                    <a:pt x="10342" y="10241"/>
                    <a:pt x="10575" y="9774"/>
                  </a:cubicBezTo>
                  <a:lnTo>
                    <a:pt x="10709" y="9407"/>
                  </a:lnTo>
                  <a:cubicBezTo>
                    <a:pt x="10742" y="9274"/>
                    <a:pt x="10742" y="9107"/>
                    <a:pt x="10742" y="9007"/>
                  </a:cubicBezTo>
                  <a:cubicBezTo>
                    <a:pt x="10709" y="8707"/>
                    <a:pt x="10608" y="8440"/>
                    <a:pt x="10442" y="8206"/>
                  </a:cubicBezTo>
                  <a:cubicBezTo>
                    <a:pt x="10175" y="7706"/>
                    <a:pt x="9674" y="7306"/>
                    <a:pt x="9174" y="6972"/>
                  </a:cubicBezTo>
                  <a:cubicBezTo>
                    <a:pt x="8874" y="6872"/>
                    <a:pt x="8640" y="6705"/>
                    <a:pt x="8340" y="6572"/>
                  </a:cubicBezTo>
                  <a:cubicBezTo>
                    <a:pt x="8040" y="6405"/>
                    <a:pt x="7740" y="6338"/>
                    <a:pt x="7506" y="6138"/>
                  </a:cubicBezTo>
                  <a:cubicBezTo>
                    <a:pt x="6973" y="5838"/>
                    <a:pt x="6572" y="5371"/>
                    <a:pt x="6339" y="4770"/>
                  </a:cubicBezTo>
                  <a:cubicBezTo>
                    <a:pt x="6072" y="4237"/>
                    <a:pt x="5972" y="3603"/>
                    <a:pt x="5872" y="3002"/>
                  </a:cubicBezTo>
                  <a:cubicBezTo>
                    <a:pt x="5805" y="2369"/>
                    <a:pt x="5738" y="1735"/>
                    <a:pt x="5638" y="1168"/>
                  </a:cubicBezTo>
                  <a:cubicBezTo>
                    <a:pt x="5538" y="868"/>
                    <a:pt x="5471" y="534"/>
                    <a:pt x="5238" y="267"/>
                  </a:cubicBezTo>
                  <a:cubicBezTo>
                    <a:pt x="5205" y="234"/>
                    <a:pt x="5138" y="167"/>
                    <a:pt x="5038" y="100"/>
                  </a:cubicBezTo>
                  <a:lnTo>
                    <a:pt x="4971" y="67"/>
                  </a:lnTo>
                  <a:cubicBezTo>
                    <a:pt x="4904" y="34"/>
                    <a:pt x="4871" y="34"/>
                    <a:pt x="4838" y="34"/>
                  </a:cubicBezTo>
                  <a:cubicBezTo>
                    <a:pt x="4804" y="34"/>
                    <a:pt x="4704" y="0"/>
                    <a:pt x="46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7" name="Google Shape;527;p27"/>
          <p:cNvGrpSpPr/>
          <p:nvPr/>
        </p:nvGrpSpPr>
        <p:grpSpPr>
          <a:xfrm>
            <a:off x="179141" y="3444123"/>
            <a:ext cx="1777472" cy="2034657"/>
            <a:chOff x="1491225" y="3707525"/>
            <a:chExt cx="1865525" cy="2135450"/>
          </a:xfrm>
        </p:grpSpPr>
        <p:sp>
          <p:nvSpPr>
            <p:cNvPr id="528" name="Google Shape;528;p27"/>
            <p:cNvSpPr/>
            <p:nvPr/>
          </p:nvSpPr>
          <p:spPr>
            <a:xfrm>
              <a:off x="1906525" y="3707525"/>
              <a:ext cx="1450225" cy="1967850"/>
            </a:xfrm>
            <a:custGeom>
              <a:avLst/>
              <a:gdLst/>
              <a:ahLst/>
              <a:cxnLst/>
              <a:rect l="l" t="t" r="r" b="b"/>
              <a:pathLst>
                <a:path w="58009" h="78714" extrusionOk="0">
                  <a:moveTo>
                    <a:pt x="40992" y="0"/>
                  </a:moveTo>
                  <a:cubicBezTo>
                    <a:pt x="38627" y="0"/>
                    <a:pt x="29024" y="17812"/>
                    <a:pt x="25953" y="26275"/>
                  </a:cubicBezTo>
                  <a:cubicBezTo>
                    <a:pt x="24251" y="30945"/>
                    <a:pt x="1" y="69907"/>
                    <a:pt x="1" y="69907"/>
                  </a:cubicBezTo>
                  <a:lnTo>
                    <a:pt x="15145" y="78713"/>
                  </a:lnTo>
                  <a:cubicBezTo>
                    <a:pt x="15145" y="78713"/>
                    <a:pt x="37995" y="38351"/>
                    <a:pt x="41831" y="35482"/>
                  </a:cubicBezTo>
                  <a:cubicBezTo>
                    <a:pt x="50904" y="28677"/>
                    <a:pt x="55907" y="22706"/>
                    <a:pt x="54406" y="21672"/>
                  </a:cubicBezTo>
                  <a:cubicBezTo>
                    <a:pt x="54271" y="21579"/>
                    <a:pt x="54095" y="21537"/>
                    <a:pt x="53886" y="21537"/>
                  </a:cubicBezTo>
                  <a:cubicBezTo>
                    <a:pt x="51766" y="21537"/>
                    <a:pt x="46267" y="25875"/>
                    <a:pt x="46267" y="25875"/>
                  </a:cubicBezTo>
                  <a:cubicBezTo>
                    <a:pt x="46267" y="25875"/>
                    <a:pt x="58009" y="8263"/>
                    <a:pt x="56108" y="6828"/>
                  </a:cubicBezTo>
                  <a:cubicBezTo>
                    <a:pt x="55997" y="6746"/>
                    <a:pt x="55865" y="6707"/>
                    <a:pt x="55714" y="6707"/>
                  </a:cubicBezTo>
                  <a:cubicBezTo>
                    <a:pt x="53370" y="6707"/>
                    <a:pt x="46567" y="16102"/>
                    <a:pt x="46567" y="16102"/>
                  </a:cubicBezTo>
                  <a:cubicBezTo>
                    <a:pt x="46567" y="16102"/>
                    <a:pt x="54840" y="3693"/>
                    <a:pt x="52472" y="2358"/>
                  </a:cubicBezTo>
                  <a:cubicBezTo>
                    <a:pt x="52365" y="2297"/>
                    <a:pt x="52245" y="2268"/>
                    <a:pt x="52112" y="2268"/>
                  </a:cubicBezTo>
                  <a:cubicBezTo>
                    <a:pt x="49516" y="2268"/>
                    <a:pt x="42298" y="13533"/>
                    <a:pt x="42298" y="13533"/>
                  </a:cubicBezTo>
                  <a:cubicBezTo>
                    <a:pt x="42298" y="13533"/>
                    <a:pt x="49203" y="1791"/>
                    <a:pt x="46968" y="490"/>
                  </a:cubicBezTo>
                  <a:cubicBezTo>
                    <a:pt x="46882" y="440"/>
                    <a:pt x="46785" y="416"/>
                    <a:pt x="46679" y="416"/>
                  </a:cubicBezTo>
                  <a:cubicBezTo>
                    <a:pt x="44692" y="416"/>
                    <a:pt x="39407" y="8944"/>
                    <a:pt x="38362" y="11098"/>
                  </a:cubicBezTo>
                  <a:cubicBezTo>
                    <a:pt x="40863" y="4460"/>
                    <a:pt x="43132" y="791"/>
                    <a:pt x="41130" y="23"/>
                  </a:cubicBezTo>
                  <a:cubicBezTo>
                    <a:pt x="41087" y="8"/>
                    <a:pt x="41041" y="0"/>
                    <a:pt x="40992" y="0"/>
                  </a:cubicBezTo>
                  <a:close/>
                </a:path>
              </a:pathLst>
            </a:custGeom>
            <a:solidFill>
              <a:srgbClr val="5A44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7"/>
            <p:cNvSpPr/>
            <p:nvPr/>
          </p:nvSpPr>
          <p:spPr>
            <a:xfrm>
              <a:off x="1907375" y="4345225"/>
              <a:ext cx="1066600" cy="1330150"/>
            </a:xfrm>
            <a:custGeom>
              <a:avLst/>
              <a:gdLst/>
              <a:ahLst/>
              <a:cxnLst/>
              <a:rect l="l" t="t" r="r" b="b"/>
              <a:pathLst>
                <a:path w="42664" h="53206" extrusionOk="0">
                  <a:moveTo>
                    <a:pt x="26319" y="0"/>
                  </a:moveTo>
                  <a:cubicBezTo>
                    <a:pt x="26186" y="300"/>
                    <a:pt x="26119" y="601"/>
                    <a:pt x="25985" y="834"/>
                  </a:cubicBezTo>
                  <a:cubicBezTo>
                    <a:pt x="24284" y="5504"/>
                    <a:pt x="0" y="44499"/>
                    <a:pt x="0" y="44499"/>
                  </a:cubicBezTo>
                  <a:lnTo>
                    <a:pt x="15111" y="53205"/>
                  </a:lnTo>
                  <a:cubicBezTo>
                    <a:pt x="15111" y="53205"/>
                    <a:pt x="37961" y="12843"/>
                    <a:pt x="41797" y="9974"/>
                  </a:cubicBezTo>
                  <a:cubicBezTo>
                    <a:pt x="42064" y="9774"/>
                    <a:pt x="42364" y="9507"/>
                    <a:pt x="42664" y="9307"/>
                  </a:cubicBezTo>
                  <a:cubicBezTo>
                    <a:pt x="37394" y="5938"/>
                    <a:pt x="31723" y="3036"/>
                    <a:pt x="26319" y="0"/>
                  </a:cubicBezTo>
                  <a:close/>
                </a:path>
              </a:pathLst>
            </a:custGeom>
            <a:solidFill>
              <a:srgbClr val="191919">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27"/>
            <p:cNvSpPr/>
            <p:nvPr/>
          </p:nvSpPr>
          <p:spPr>
            <a:xfrm>
              <a:off x="1863175" y="4420275"/>
              <a:ext cx="1053275" cy="1321800"/>
            </a:xfrm>
            <a:custGeom>
              <a:avLst/>
              <a:gdLst/>
              <a:ahLst/>
              <a:cxnLst/>
              <a:rect l="l" t="t" r="r" b="b"/>
              <a:pathLst>
                <a:path w="42131" h="52872" extrusionOk="0">
                  <a:moveTo>
                    <a:pt x="24785" y="0"/>
                  </a:moveTo>
                  <a:lnTo>
                    <a:pt x="0" y="42864"/>
                  </a:lnTo>
                  <a:lnTo>
                    <a:pt x="17379" y="52872"/>
                  </a:lnTo>
                  <a:cubicBezTo>
                    <a:pt x="25619" y="38561"/>
                    <a:pt x="33891" y="24318"/>
                    <a:pt x="42130" y="10008"/>
                  </a:cubicBezTo>
                  <a:cubicBezTo>
                    <a:pt x="39729" y="8140"/>
                    <a:pt x="36827" y="6172"/>
                    <a:pt x="33558" y="4304"/>
                  </a:cubicBezTo>
                  <a:cubicBezTo>
                    <a:pt x="30422" y="2536"/>
                    <a:pt x="27453" y="1135"/>
                    <a:pt x="2478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27"/>
            <p:cNvSpPr/>
            <p:nvPr/>
          </p:nvSpPr>
          <p:spPr>
            <a:xfrm>
              <a:off x="1491225" y="4542025"/>
              <a:ext cx="1375175" cy="1300950"/>
            </a:xfrm>
            <a:custGeom>
              <a:avLst/>
              <a:gdLst/>
              <a:ahLst/>
              <a:cxnLst/>
              <a:rect l="l" t="t" r="r" b="b"/>
              <a:pathLst>
                <a:path w="55007" h="52038" extrusionOk="0">
                  <a:moveTo>
                    <a:pt x="35193" y="1"/>
                  </a:moveTo>
                  <a:cubicBezTo>
                    <a:pt x="32291" y="3103"/>
                    <a:pt x="29188" y="6839"/>
                    <a:pt x="26186" y="11242"/>
                  </a:cubicBezTo>
                  <a:cubicBezTo>
                    <a:pt x="19615" y="20849"/>
                    <a:pt x="2203" y="34359"/>
                    <a:pt x="1" y="41497"/>
                  </a:cubicBezTo>
                  <a:lnTo>
                    <a:pt x="41030" y="52038"/>
                  </a:lnTo>
                  <a:cubicBezTo>
                    <a:pt x="46000" y="47301"/>
                    <a:pt x="45133" y="36293"/>
                    <a:pt x="50170" y="25352"/>
                  </a:cubicBezTo>
                  <a:cubicBezTo>
                    <a:pt x="52372" y="20515"/>
                    <a:pt x="53806" y="15812"/>
                    <a:pt x="55007" y="11475"/>
                  </a:cubicBezTo>
                  <a:cubicBezTo>
                    <a:pt x="52005" y="9574"/>
                    <a:pt x="48903" y="7673"/>
                    <a:pt x="45634" y="5771"/>
                  </a:cubicBezTo>
                  <a:cubicBezTo>
                    <a:pt x="42064" y="3670"/>
                    <a:pt x="38562" y="1769"/>
                    <a:pt x="351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7"/>
            <p:cNvSpPr/>
            <p:nvPr/>
          </p:nvSpPr>
          <p:spPr>
            <a:xfrm>
              <a:off x="2331825" y="4629600"/>
              <a:ext cx="495400" cy="286050"/>
            </a:xfrm>
            <a:custGeom>
              <a:avLst/>
              <a:gdLst/>
              <a:ahLst/>
              <a:cxnLst/>
              <a:rect l="l" t="t" r="r" b="b"/>
              <a:pathLst>
                <a:path w="19816" h="11442" extrusionOk="0">
                  <a:moveTo>
                    <a:pt x="1" y="0"/>
                  </a:moveTo>
                  <a:cubicBezTo>
                    <a:pt x="1" y="0"/>
                    <a:pt x="335" y="134"/>
                    <a:pt x="968" y="400"/>
                  </a:cubicBezTo>
                  <a:cubicBezTo>
                    <a:pt x="1535" y="634"/>
                    <a:pt x="2336" y="1068"/>
                    <a:pt x="3303" y="1501"/>
                  </a:cubicBezTo>
                  <a:cubicBezTo>
                    <a:pt x="4237" y="1968"/>
                    <a:pt x="5371" y="2569"/>
                    <a:pt x="6539" y="3169"/>
                  </a:cubicBezTo>
                  <a:cubicBezTo>
                    <a:pt x="7706" y="3803"/>
                    <a:pt x="8974" y="4503"/>
                    <a:pt x="10208" y="5237"/>
                  </a:cubicBezTo>
                  <a:cubicBezTo>
                    <a:pt x="11409" y="5938"/>
                    <a:pt x="12677" y="6672"/>
                    <a:pt x="13811" y="7405"/>
                  </a:cubicBezTo>
                  <a:cubicBezTo>
                    <a:pt x="14912" y="8106"/>
                    <a:pt x="16012" y="8806"/>
                    <a:pt x="16880" y="9407"/>
                  </a:cubicBezTo>
                  <a:cubicBezTo>
                    <a:pt x="17747" y="9974"/>
                    <a:pt x="18514" y="10474"/>
                    <a:pt x="19015" y="10841"/>
                  </a:cubicBezTo>
                  <a:cubicBezTo>
                    <a:pt x="19515" y="11241"/>
                    <a:pt x="19815" y="11442"/>
                    <a:pt x="19815" y="11442"/>
                  </a:cubicBezTo>
                  <a:cubicBezTo>
                    <a:pt x="19815" y="11442"/>
                    <a:pt x="18681" y="10508"/>
                    <a:pt x="16913" y="9273"/>
                  </a:cubicBezTo>
                  <a:cubicBezTo>
                    <a:pt x="16046" y="8640"/>
                    <a:pt x="15012" y="7906"/>
                    <a:pt x="13878" y="7172"/>
                  </a:cubicBezTo>
                  <a:cubicBezTo>
                    <a:pt x="12743" y="6438"/>
                    <a:pt x="11543" y="5671"/>
                    <a:pt x="10308" y="4970"/>
                  </a:cubicBezTo>
                  <a:cubicBezTo>
                    <a:pt x="9041" y="4270"/>
                    <a:pt x="7807" y="3603"/>
                    <a:pt x="6572" y="2969"/>
                  </a:cubicBezTo>
                  <a:cubicBezTo>
                    <a:pt x="5405" y="2335"/>
                    <a:pt x="4237" y="1835"/>
                    <a:pt x="3303" y="1401"/>
                  </a:cubicBezTo>
                  <a:cubicBezTo>
                    <a:pt x="1336" y="501"/>
                    <a:pt x="1" y="0"/>
                    <a:pt x="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3" name="Google Shape;533;p27"/>
          <p:cNvGrpSpPr/>
          <p:nvPr/>
        </p:nvGrpSpPr>
        <p:grpSpPr>
          <a:xfrm>
            <a:off x="-532791" y="792385"/>
            <a:ext cx="2110404" cy="1532102"/>
            <a:chOff x="744025" y="924425"/>
            <a:chExt cx="2214950" cy="1608000"/>
          </a:xfrm>
        </p:grpSpPr>
        <p:sp>
          <p:nvSpPr>
            <p:cNvPr id="534" name="Google Shape;534;p27"/>
            <p:cNvSpPr/>
            <p:nvPr/>
          </p:nvSpPr>
          <p:spPr>
            <a:xfrm>
              <a:off x="870800" y="1052025"/>
              <a:ext cx="2088175" cy="1480400"/>
            </a:xfrm>
            <a:custGeom>
              <a:avLst/>
              <a:gdLst/>
              <a:ahLst/>
              <a:cxnLst/>
              <a:rect l="l" t="t" r="r" b="b"/>
              <a:pathLst>
                <a:path w="83527" h="59216" extrusionOk="0">
                  <a:moveTo>
                    <a:pt x="9173" y="1"/>
                  </a:moveTo>
                  <a:lnTo>
                    <a:pt x="0" y="15912"/>
                  </a:lnTo>
                  <a:cubicBezTo>
                    <a:pt x="0" y="15912"/>
                    <a:pt x="42497" y="39963"/>
                    <a:pt x="45499" y="43965"/>
                  </a:cubicBezTo>
                  <a:cubicBezTo>
                    <a:pt x="51787" y="52368"/>
                    <a:pt x="57428" y="57459"/>
                    <a:pt x="59412" y="57459"/>
                  </a:cubicBezTo>
                  <a:cubicBezTo>
                    <a:pt x="59681" y="57459"/>
                    <a:pt x="59883" y="57366"/>
                    <a:pt x="60010" y="57175"/>
                  </a:cubicBezTo>
                  <a:cubicBezTo>
                    <a:pt x="61110" y="55574"/>
                    <a:pt x="55574" y="48636"/>
                    <a:pt x="55573" y="48635"/>
                  </a:cubicBezTo>
                  <a:lnTo>
                    <a:pt x="55573" y="48635"/>
                  </a:lnTo>
                  <a:cubicBezTo>
                    <a:pt x="55574" y="48636"/>
                    <a:pt x="71516" y="59216"/>
                    <a:pt x="75008" y="59216"/>
                  </a:cubicBezTo>
                  <a:cubicBezTo>
                    <a:pt x="75283" y="59216"/>
                    <a:pt x="75481" y="59151"/>
                    <a:pt x="75588" y="59010"/>
                  </a:cubicBezTo>
                  <a:cubicBezTo>
                    <a:pt x="77022" y="57042"/>
                    <a:pt x="65815" y="48970"/>
                    <a:pt x="65814" y="48969"/>
                  </a:cubicBezTo>
                  <a:lnTo>
                    <a:pt x="65814" y="48969"/>
                  </a:lnTo>
                  <a:cubicBezTo>
                    <a:pt x="65815" y="48970"/>
                    <a:pt x="75784" y="55616"/>
                    <a:pt x="79208" y="55616"/>
                  </a:cubicBezTo>
                  <a:cubicBezTo>
                    <a:pt x="79695" y="55616"/>
                    <a:pt x="80050" y="55481"/>
                    <a:pt x="80224" y="55173"/>
                  </a:cubicBezTo>
                  <a:cubicBezTo>
                    <a:pt x="81558" y="52839"/>
                    <a:pt x="68484" y="44467"/>
                    <a:pt x="68482" y="44466"/>
                  </a:cubicBezTo>
                  <a:lnTo>
                    <a:pt x="68482" y="44466"/>
                  </a:lnTo>
                  <a:cubicBezTo>
                    <a:pt x="68484" y="44467"/>
                    <a:pt x="77659" y="49833"/>
                    <a:pt x="81060" y="49833"/>
                  </a:cubicBezTo>
                  <a:cubicBezTo>
                    <a:pt x="81609" y="49833"/>
                    <a:pt x="82007" y="49694"/>
                    <a:pt x="82192" y="49369"/>
                  </a:cubicBezTo>
                  <a:cubicBezTo>
                    <a:pt x="83260" y="47601"/>
                    <a:pt x="73453" y="41497"/>
                    <a:pt x="71084" y="40296"/>
                  </a:cubicBezTo>
                  <a:lnTo>
                    <a:pt x="71084" y="40296"/>
                  </a:lnTo>
                  <a:cubicBezTo>
                    <a:pt x="76187" y="42234"/>
                    <a:pt x="79648" y="44046"/>
                    <a:pt x="81428" y="44046"/>
                  </a:cubicBezTo>
                  <a:cubicBezTo>
                    <a:pt x="82067" y="44046"/>
                    <a:pt x="82490" y="43812"/>
                    <a:pt x="82693" y="43265"/>
                  </a:cubicBezTo>
                  <a:cubicBezTo>
                    <a:pt x="83527" y="40997"/>
                    <a:pt x="64179" y="30589"/>
                    <a:pt x="55106" y="27287"/>
                  </a:cubicBezTo>
                  <a:cubicBezTo>
                    <a:pt x="50169" y="25586"/>
                    <a:pt x="9173" y="1"/>
                    <a:pt x="9173" y="1"/>
                  </a:cubicBezTo>
                  <a:close/>
                </a:path>
              </a:pathLst>
            </a:custGeom>
            <a:solidFill>
              <a:srgbClr val="EFDFC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27"/>
            <p:cNvSpPr/>
            <p:nvPr/>
          </p:nvSpPr>
          <p:spPr>
            <a:xfrm>
              <a:off x="870800" y="1052025"/>
              <a:ext cx="1348475" cy="1013250"/>
            </a:xfrm>
            <a:custGeom>
              <a:avLst/>
              <a:gdLst/>
              <a:ahLst/>
              <a:cxnLst/>
              <a:rect l="l" t="t" r="r" b="b"/>
              <a:pathLst>
                <a:path w="53939" h="40530" extrusionOk="0">
                  <a:moveTo>
                    <a:pt x="9173" y="1"/>
                  </a:moveTo>
                  <a:lnTo>
                    <a:pt x="0" y="15879"/>
                  </a:lnTo>
                  <a:cubicBezTo>
                    <a:pt x="0" y="15879"/>
                    <a:pt x="29655" y="32691"/>
                    <a:pt x="41163" y="40530"/>
                  </a:cubicBezTo>
                  <a:cubicBezTo>
                    <a:pt x="45766" y="36293"/>
                    <a:pt x="50003" y="31590"/>
                    <a:pt x="53939" y="26820"/>
                  </a:cubicBezTo>
                  <a:cubicBezTo>
                    <a:pt x="45733" y="22784"/>
                    <a:pt x="9173" y="1"/>
                    <a:pt x="9173" y="1"/>
                  </a:cubicBezTo>
                  <a:close/>
                </a:path>
              </a:pathLst>
            </a:custGeom>
            <a:solidFill>
              <a:srgbClr val="DBC7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27"/>
            <p:cNvSpPr/>
            <p:nvPr/>
          </p:nvSpPr>
          <p:spPr>
            <a:xfrm>
              <a:off x="744025" y="924425"/>
              <a:ext cx="1392700" cy="1180875"/>
            </a:xfrm>
            <a:custGeom>
              <a:avLst/>
              <a:gdLst/>
              <a:ahLst/>
              <a:cxnLst/>
              <a:rect l="l" t="t" r="r" b="b"/>
              <a:pathLst>
                <a:path w="55708" h="47235" extrusionOk="0">
                  <a:moveTo>
                    <a:pt x="14812" y="1"/>
                  </a:moveTo>
                  <a:lnTo>
                    <a:pt x="1" y="25686"/>
                  </a:lnTo>
                  <a:cubicBezTo>
                    <a:pt x="14878" y="32891"/>
                    <a:pt x="29789" y="40063"/>
                    <a:pt x="44666" y="47235"/>
                  </a:cubicBezTo>
                  <a:cubicBezTo>
                    <a:pt x="46734" y="44700"/>
                    <a:pt x="49069" y="41464"/>
                    <a:pt x="51304" y="37595"/>
                  </a:cubicBezTo>
                  <a:cubicBezTo>
                    <a:pt x="53239" y="34192"/>
                    <a:pt x="54673" y="30923"/>
                    <a:pt x="55707" y="28088"/>
                  </a:cubicBezTo>
                  <a:lnTo>
                    <a:pt x="14812" y="1"/>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7"/>
            <p:cNvSpPr/>
            <p:nvPr/>
          </p:nvSpPr>
          <p:spPr>
            <a:xfrm>
              <a:off x="1794775" y="1584075"/>
              <a:ext cx="286075" cy="494550"/>
            </a:xfrm>
            <a:custGeom>
              <a:avLst/>
              <a:gdLst/>
              <a:ahLst/>
              <a:cxnLst/>
              <a:rect l="l" t="t" r="r" b="b"/>
              <a:pathLst>
                <a:path w="11443" h="19782" extrusionOk="0">
                  <a:moveTo>
                    <a:pt x="11442" y="1"/>
                  </a:moveTo>
                  <a:lnTo>
                    <a:pt x="11442" y="1"/>
                  </a:lnTo>
                  <a:cubicBezTo>
                    <a:pt x="11442" y="1"/>
                    <a:pt x="11009" y="1369"/>
                    <a:pt x="10208" y="3370"/>
                  </a:cubicBezTo>
                  <a:cubicBezTo>
                    <a:pt x="9841" y="4370"/>
                    <a:pt x="9341" y="5538"/>
                    <a:pt x="8774" y="6739"/>
                  </a:cubicBezTo>
                  <a:cubicBezTo>
                    <a:pt x="8173" y="8006"/>
                    <a:pt x="7506" y="9240"/>
                    <a:pt x="6806" y="10508"/>
                  </a:cubicBezTo>
                  <a:cubicBezTo>
                    <a:pt x="6105" y="11742"/>
                    <a:pt x="5305" y="12943"/>
                    <a:pt x="4538" y="14077"/>
                  </a:cubicBezTo>
                  <a:cubicBezTo>
                    <a:pt x="3770" y="15211"/>
                    <a:pt x="3003" y="16212"/>
                    <a:pt x="2336" y="17046"/>
                  </a:cubicBezTo>
                  <a:cubicBezTo>
                    <a:pt x="1002" y="18747"/>
                    <a:pt x="1" y="19781"/>
                    <a:pt x="1" y="19781"/>
                  </a:cubicBezTo>
                  <a:lnTo>
                    <a:pt x="701" y="19081"/>
                  </a:lnTo>
                  <a:cubicBezTo>
                    <a:pt x="1135" y="18647"/>
                    <a:pt x="1769" y="18013"/>
                    <a:pt x="2469" y="17180"/>
                  </a:cubicBezTo>
                  <a:cubicBezTo>
                    <a:pt x="3170" y="16346"/>
                    <a:pt x="3970" y="15378"/>
                    <a:pt x="4771" y="14244"/>
                  </a:cubicBezTo>
                  <a:cubicBezTo>
                    <a:pt x="5538" y="13143"/>
                    <a:pt x="6339" y="11909"/>
                    <a:pt x="7039" y="10675"/>
                  </a:cubicBezTo>
                  <a:cubicBezTo>
                    <a:pt x="7807" y="9407"/>
                    <a:pt x="8474" y="8140"/>
                    <a:pt x="9007" y="6872"/>
                  </a:cubicBezTo>
                  <a:cubicBezTo>
                    <a:pt x="9541" y="5671"/>
                    <a:pt x="10008" y="4470"/>
                    <a:pt x="10375" y="3470"/>
                  </a:cubicBezTo>
                  <a:cubicBezTo>
                    <a:pt x="10775" y="2402"/>
                    <a:pt x="11009" y="1568"/>
                    <a:pt x="11176" y="968"/>
                  </a:cubicBezTo>
                  <a:cubicBezTo>
                    <a:pt x="11342" y="335"/>
                    <a:pt x="11442" y="1"/>
                    <a:pt x="1144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7"/>
            <p:cNvSpPr/>
            <p:nvPr/>
          </p:nvSpPr>
          <p:spPr>
            <a:xfrm>
              <a:off x="909150" y="1017000"/>
              <a:ext cx="331100" cy="622150"/>
            </a:xfrm>
            <a:custGeom>
              <a:avLst/>
              <a:gdLst/>
              <a:ahLst/>
              <a:cxnLst/>
              <a:rect l="l" t="t" r="r" b="b"/>
              <a:pathLst>
                <a:path w="13244" h="24886" extrusionOk="0">
                  <a:moveTo>
                    <a:pt x="13243" y="1"/>
                  </a:moveTo>
                  <a:lnTo>
                    <a:pt x="12743" y="1235"/>
                  </a:lnTo>
                  <a:cubicBezTo>
                    <a:pt x="12443" y="1969"/>
                    <a:pt x="12076" y="3003"/>
                    <a:pt x="11576" y="4237"/>
                  </a:cubicBezTo>
                  <a:cubicBezTo>
                    <a:pt x="11109" y="5505"/>
                    <a:pt x="10508" y="6906"/>
                    <a:pt x="9874" y="8473"/>
                  </a:cubicBezTo>
                  <a:cubicBezTo>
                    <a:pt x="9207" y="10008"/>
                    <a:pt x="8507" y="11642"/>
                    <a:pt x="7740" y="13210"/>
                  </a:cubicBezTo>
                  <a:cubicBezTo>
                    <a:pt x="7006" y="14845"/>
                    <a:pt x="6205" y="16412"/>
                    <a:pt x="5404" y="17880"/>
                  </a:cubicBezTo>
                  <a:cubicBezTo>
                    <a:pt x="5004" y="18647"/>
                    <a:pt x="4604" y="19314"/>
                    <a:pt x="4204" y="19982"/>
                  </a:cubicBezTo>
                  <a:cubicBezTo>
                    <a:pt x="3837" y="20649"/>
                    <a:pt x="3403" y="21216"/>
                    <a:pt x="3036" y="21750"/>
                  </a:cubicBezTo>
                  <a:cubicBezTo>
                    <a:pt x="2836" y="22016"/>
                    <a:pt x="2669" y="22250"/>
                    <a:pt x="2436" y="22517"/>
                  </a:cubicBezTo>
                  <a:cubicBezTo>
                    <a:pt x="2269" y="22750"/>
                    <a:pt x="2069" y="22984"/>
                    <a:pt x="1902" y="23184"/>
                  </a:cubicBezTo>
                  <a:cubicBezTo>
                    <a:pt x="1568" y="23584"/>
                    <a:pt x="1235" y="23918"/>
                    <a:pt x="935" y="24185"/>
                  </a:cubicBezTo>
                  <a:cubicBezTo>
                    <a:pt x="835" y="24318"/>
                    <a:pt x="701" y="24418"/>
                    <a:pt x="568" y="24518"/>
                  </a:cubicBezTo>
                  <a:cubicBezTo>
                    <a:pt x="434" y="24585"/>
                    <a:pt x="334" y="24685"/>
                    <a:pt x="234" y="24718"/>
                  </a:cubicBezTo>
                  <a:cubicBezTo>
                    <a:pt x="67" y="24852"/>
                    <a:pt x="1" y="24885"/>
                    <a:pt x="1" y="24885"/>
                  </a:cubicBezTo>
                  <a:cubicBezTo>
                    <a:pt x="1" y="24885"/>
                    <a:pt x="101" y="24852"/>
                    <a:pt x="267" y="24718"/>
                  </a:cubicBezTo>
                  <a:cubicBezTo>
                    <a:pt x="368" y="24685"/>
                    <a:pt x="501" y="24585"/>
                    <a:pt x="601" y="24518"/>
                  </a:cubicBezTo>
                  <a:cubicBezTo>
                    <a:pt x="734" y="24385"/>
                    <a:pt x="868" y="24318"/>
                    <a:pt x="1035" y="24185"/>
                  </a:cubicBezTo>
                  <a:cubicBezTo>
                    <a:pt x="1335" y="23918"/>
                    <a:pt x="1668" y="23651"/>
                    <a:pt x="2035" y="23217"/>
                  </a:cubicBezTo>
                  <a:cubicBezTo>
                    <a:pt x="2236" y="23017"/>
                    <a:pt x="2402" y="22817"/>
                    <a:pt x="2602" y="22550"/>
                  </a:cubicBezTo>
                  <a:cubicBezTo>
                    <a:pt x="2836" y="22350"/>
                    <a:pt x="3003" y="22050"/>
                    <a:pt x="3203" y="21816"/>
                  </a:cubicBezTo>
                  <a:cubicBezTo>
                    <a:pt x="3570" y="21249"/>
                    <a:pt x="4003" y="20649"/>
                    <a:pt x="4404" y="20015"/>
                  </a:cubicBezTo>
                  <a:cubicBezTo>
                    <a:pt x="4804" y="19348"/>
                    <a:pt x="5238" y="18647"/>
                    <a:pt x="5638" y="17913"/>
                  </a:cubicBezTo>
                  <a:cubicBezTo>
                    <a:pt x="6472" y="16479"/>
                    <a:pt x="7273" y="14878"/>
                    <a:pt x="8040" y="13243"/>
                  </a:cubicBezTo>
                  <a:cubicBezTo>
                    <a:pt x="8774" y="11642"/>
                    <a:pt x="9474" y="10008"/>
                    <a:pt x="10108" y="8473"/>
                  </a:cubicBezTo>
                  <a:cubicBezTo>
                    <a:pt x="10775" y="6906"/>
                    <a:pt x="11309" y="5471"/>
                    <a:pt x="11776" y="4204"/>
                  </a:cubicBezTo>
                  <a:cubicBezTo>
                    <a:pt x="12276" y="2969"/>
                    <a:pt x="12610" y="1902"/>
                    <a:pt x="12877" y="1168"/>
                  </a:cubicBezTo>
                  <a:cubicBezTo>
                    <a:pt x="13110" y="401"/>
                    <a:pt x="13243" y="1"/>
                    <a:pt x="1324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27"/>
            <p:cNvSpPr/>
            <p:nvPr/>
          </p:nvSpPr>
          <p:spPr>
            <a:xfrm>
              <a:off x="1132650" y="1147100"/>
              <a:ext cx="301900" cy="584600"/>
            </a:xfrm>
            <a:custGeom>
              <a:avLst/>
              <a:gdLst/>
              <a:ahLst/>
              <a:cxnLst/>
              <a:rect l="l" t="t" r="r" b="b"/>
              <a:pathLst>
                <a:path w="12076" h="23384" extrusionOk="0">
                  <a:moveTo>
                    <a:pt x="12076" y="0"/>
                  </a:moveTo>
                  <a:cubicBezTo>
                    <a:pt x="12076" y="1"/>
                    <a:pt x="11978" y="270"/>
                    <a:pt x="11782" y="851"/>
                  </a:cubicBezTo>
                  <a:lnTo>
                    <a:pt x="11782" y="851"/>
                  </a:lnTo>
                  <a:cubicBezTo>
                    <a:pt x="11978" y="319"/>
                    <a:pt x="12076" y="1"/>
                    <a:pt x="12076" y="0"/>
                  </a:cubicBezTo>
                  <a:close/>
                  <a:moveTo>
                    <a:pt x="11782" y="851"/>
                  </a:moveTo>
                  <a:cubicBezTo>
                    <a:pt x="11749" y="940"/>
                    <a:pt x="11713" y="1034"/>
                    <a:pt x="11675" y="1135"/>
                  </a:cubicBezTo>
                  <a:cubicBezTo>
                    <a:pt x="11637" y="1251"/>
                    <a:pt x="11595" y="1375"/>
                    <a:pt x="11551" y="1507"/>
                  </a:cubicBezTo>
                  <a:lnTo>
                    <a:pt x="11551" y="1507"/>
                  </a:lnTo>
                  <a:cubicBezTo>
                    <a:pt x="11597" y="1386"/>
                    <a:pt x="11639" y="1273"/>
                    <a:pt x="11675" y="1168"/>
                  </a:cubicBezTo>
                  <a:cubicBezTo>
                    <a:pt x="11713" y="1053"/>
                    <a:pt x="11749" y="948"/>
                    <a:pt x="11782" y="851"/>
                  </a:cubicBezTo>
                  <a:close/>
                  <a:moveTo>
                    <a:pt x="11551" y="1507"/>
                  </a:moveTo>
                  <a:lnTo>
                    <a:pt x="11551" y="1507"/>
                  </a:lnTo>
                  <a:cubicBezTo>
                    <a:pt x="11305" y="2154"/>
                    <a:pt x="10935" y="3019"/>
                    <a:pt x="10541" y="4003"/>
                  </a:cubicBezTo>
                  <a:cubicBezTo>
                    <a:pt x="10108" y="5171"/>
                    <a:pt x="9507" y="6538"/>
                    <a:pt x="8907" y="8006"/>
                  </a:cubicBezTo>
                  <a:cubicBezTo>
                    <a:pt x="8273" y="9474"/>
                    <a:pt x="7539" y="11008"/>
                    <a:pt x="6839" y="12543"/>
                  </a:cubicBezTo>
                  <a:cubicBezTo>
                    <a:pt x="6105" y="14077"/>
                    <a:pt x="5338" y="15645"/>
                    <a:pt x="4604" y="17013"/>
                  </a:cubicBezTo>
                  <a:cubicBezTo>
                    <a:pt x="4203" y="17713"/>
                    <a:pt x="3836" y="18380"/>
                    <a:pt x="3470" y="19014"/>
                  </a:cubicBezTo>
                  <a:cubicBezTo>
                    <a:pt x="3103" y="19648"/>
                    <a:pt x="2702" y="20215"/>
                    <a:pt x="2335" y="20715"/>
                  </a:cubicBezTo>
                  <a:cubicBezTo>
                    <a:pt x="2169" y="21015"/>
                    <a:pt x="1968" y="21249"/>
                    <a:pt x="1802" y="21482"/>
                  </a:cubicBezTo>
                  <a:lnTo>
                    <a:pt x="1301" y="22083"/>
                  </a:lnTo>
                  <a:cubicBezTo>
                    <a:pt x="968" y="22483"/>
                    <a:pt x="634" y="22817"/>
                    <a:pt x="367" y="23050"/>
                  </a:cubicBezTo>
                  <a:cubicBezTo>
                    <a:pt x="300" y="23139"/>
                    <a:pt x="219" y="23229"/>
                    <a:pt x="132" y="23298"/>
                  </a:cubicBezTo>
                  <a:lnTo>
                    <a:pt x="132" y="23298"/>
                  </a:lnTo>
                  <a:cubicBezTo>
                    <a:pt x="215" y="23243"/>
                    <a:pt x="304" y="23180"/>
                    <a:pt x="367" y="23117"/>
                  </a:cubicBezTo>
                  <a:cubicBezTo>
                    <a:pt x="668" y="22850"/>
                    <a:pt x="1001" y="22516"/>
                    <a:pt x="1335" y="22150"/>
                  </a:cubicBezTo>
                  <a:cubicBezTo>
                    <a:pt x="1501" y="21983"/>
                    <a:pt x="1702" y="21716"/>
                    <a:pt x="1868" y="21516"/>
                  </a:cubicBezTo>
                  <a:cubicBezTo>
                    <a:pt x="2035" y="21316"/>
                    <a:pt x="2202" y="21049"/>
                    <a:pt x="2435" y="20815"/>
                  </a:cubicBezTo>
                  <a:cubicBezTo>
                    <a:pt x="2802" y="20315"/>
                    <a:pt x="3203" y="19714"/>
                    <a:pt x="3603" y="19114"/>
                  </a:cubicBezTo>
                  <a:cubicBezTo>
                    <a:pt x="3970" y="18514"/>
                    <a:pt x="4370" y="17846"/>
                    <a:pt x="4770" y="17146"/>
                  </a:cubicBezTo>
                  <a:cubicBezTo>
                    <a:pt x="5538" y="15712"/>
                    <a:pt x="6338" y="14211"/>
                    <a:pt x="7039" y="12676"/>
                  </a:cubicBezTo>
                  <a:cubicBezTo>
                    <a:pt x="7773" y="11142"/>
                    <a:pt x="8440" y="9541"/>
                    <a:pt x="9074" y="8106"/>
                  </a:cubicBezTo>
                  <a:cubicBezTo>
                    <a:pt x="9641" y="6638"/>
                    <a:pt x="10174" y="5271"/>
                    <a:pt x="10641" y="4037"/>
                  </a:cubicBezTo>
                  <a:cubicBezTo>
                    <a:pt x="11031" y="3035"/>
                    <a:pt x="11328" y="2172"/>
                    <a:pt x="11551" y="1507"/>
                  </a:cubicBezTo>
                  <a:close/>
                  <a:moveTo>
                    <a:pt x="132" y="23298"/>
                  </a:moveTo>
                  <a:cubicBezTo>
                    <a:pt x="83" y="23330"/>
                    <a:pt x="37" y="23359"/>
                    <a:pt x="0" y="23384"/>
                  </a:cubicBezTo>
                  <a:cubicBezTo>
                    <a:pt x="45" y="23362"/>
                    <a:pt x="89" y="23332"/>
                    <a:pt x="132" y="2329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27"/>
            <p:cNvSpPr/>
            <p:nvPr/>
          </p:nvSpPr>
          <p:spPr>
            <a:xfrm>
              <a:off x="1313600" y="1266350"/>
              <a:ext cx="298575" cy="562100"/>
            </a:xfrm>
            <a:custGeom>
              <a:avLst/>
              <a:gdLst/>
              <a:ahLst/>
              <a:cxnLst/>
              <a:rect l="l" t="t" r="r" b="b"/>
              <a:pathLst>
                <a:path w="11943" h="22484" extrusionOk="0">
                  <a:moveTo>
                    <a:pt x="11943" y="0"/>
                  </a:moveTo>
                  <a:lnTo>
                    <a:pt x="11943" y="0"/>
                  </a:lnTo>
                  <a:cubicBezTo>
                    <a:pt x="11943" y="1"/>
                    <a:pt x="11776" y="367"/>
                    <a:pt x="11542" y="968"/>
                  </a:cubicBezTo>
                  <a:cubicBezTo>
                    <a:pt x="11242" y="1602"/>
                    <a:pt x="10875" y="2569"/>
                    <a:pt x="10408" y="3703"/>
                  </a:cubicBezTo>
                  <a:cubicBezTo>
                    <a:pt x="9941" y="4804"/>
                    <a:pt x="9408" y="6105"/>
                    <a:pt x="8774" y="7539"/>
                  </a:cubicBezTo>
                  <a:cubicBezTo>
                    <a:pt x="8207" y="8907"/>
                    <a:pt x="7540" y="10408"/>
                    <a:pt x="6839" y="11876"/>
                  </a:cubicBezTo>
                  <a:cubicBezTo>
                    <a:pt x="6105" y="13310"/>
                    <a:pt x="5405" y="14778"/>
                    <a:pt x="4671" y="16112"/>
                  </a:cubicBezTo>
                  <a:cubicBezTo>
                    <a:pt x="3904" y="17446"/>
                    <a:pt x="3203" y="18647"/>
                    <a:pt x="2503" y="19648"/>
                  </a:cubicBezTo>
                  <a:cubicBezTo>
                    <a:pt x="2336" y="19915"/>
                    <a:pt x="2169" y="20148"/>
                    <a:pt x="2002" y="20382"/>
                  </a:cubicBezTo>
                  <a:cubicBezTo>
                    <a:pt x="1836" y="20582"/>
                    <a:pt x="1669" y="20815"/>
                    <a:pt x="1502" y="20982"/>
                  </a:cubicBezTo>
                  <a:cubicBezTo>
                    <a:pt x="1168" y="21416"/>
                    <a:pt x="868" y="21716"/>
                    <a:pt x="601" y="21949"/>
                  </a:cubicBezTo>
                  <a:lnTo>
                    <a:pt x="268" y="22283"/>
                  </a:lnTo>
                  <a:cubicBezTo>
                    <a:pt x="401" y="22216"/>
                    <a:pt x="535" y="22116"/>
                    <a:pt x="668" y="21983"/>
                  </a:cubicBezTo>
                  <a:cubicBezTo>
                    <a:pt x="935" y="21749"/>
                    <a:pt x="1235" y="21449"/>
                    <a:pt x="1569" y="21082"/>
                  </a:cubicBezTo>
                  <a:cubicBezTo>
                    <a:pt x="1902" y="20715"/>
                    <a:pt x="2236" y="20282"/>
                    <a:pt x="2603" y="19781"/>
                  </a:cubicBezTo>
                  <a:cubicBezTo>
                    <a:pt x="3003" y="19281"/>
                    <a:pt x="3370" y="18747"/>
                    <a:pt x="3737" y="18147"/>
                  </a:cubicBezTo>
                  <a:cubicBezTo>
                    <a:pt x="4104" y="17580"/>
                    <a:pt x="4504" y="16946"/>
                    <a:pt x="4871" y="16279"/>
                  </a:cubicBezTo>
                  <a:cubicBezTo>
                    <a:pt x="5605" y="14944"/>
                    <a:pt x="6372" y="13510"/>
                    <a:pt x="7073" y="12042"/>
                  </a:cubicBezTo>
                  <a:cubicBezTo>
                    <a:pt x="7773" y="10541"/>
                    <a:pt x="8440" y="9074"/>
                    <a:pt x="9041" y="7639"/>
                  </a:cubicBezTo>
                  <a:cubicBezTo>
                    <a:pt x="9608" y="6238"/>
                    <a:pt x="10108" y="4904"/>
                    <a:pt x="10575" y="3770"/>
                  </a:cubicBezTo>
                  <a:cubicBezTo>
                    <a:pt x="11009" y="2669"/>
                    <a:pt x="11342" y="1702"/>
                    <a:pt x="11576" y="1035"/>
                  </a:cubicBezTo>
                  <a:cubicBezTo>
                    <a:pt x="11843" y="367"/>
                    <a:pt x="11943" y="1"/>
                    <a:pt x="11943" y="0"/>
                  </a:cubicBezTo>
                  <a:close/>
                  <a:moveTo>
                    <a:pt x="268" y="22283"/>
                  </a:moveTo>
                  <a:cubicBezTo>
                    <a:pt x="168" y="22383"/>
                    <a:pt x="68" y="22417"/>
                    <a:pt x="1" y="22483"/>
                  </a:cubicBezTo>
                  <a:cubicBezTo>
                    <a:pt x="68" y="22450"/>
                    <a:pt x="168" y="22383"/>
                    <a:pt x="268" y="22283"/>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7"/>
            <p:cNvSpPr/>
            <p:nvPr/>
          </p:nvSpPr>
          <p:spPr>
            <a:xfrm>
              <a:off x="1482075" y="1375600"/>
              <a:ext cx="294400" cy="545400"/>
            </a:xfrm>
            <a:custGeom>
              <a:avLst/>
              <a:gdLst/>
              <a:ahLst/>
              <a:cxnLst/>
              <a:rect l="l" t="t" r="r" b="b"/>
              <a:pathLst>
                <a:path w="11776" h="21816" extrusionOk="0">
                  <a:moveTo>
                    <a:pt x="11775" y="0"/>
                  </a:moveTo>
                  <a:lnTo>
                    <a:pt x="11775" y="0"/>
                  </a:lnTo>
                  <a:cubicBezTo>
                    <a:pt x="11775" y="0"/>
                    <a:pt x="11608" y="334"/>
                    <a:pt x="11308" y="1001"/>
                  </a:cubicBezTo>
                  <a:cubicBezTo>
                    <a:pt x="11041" y="1668"/>
                    <a:pt x="10674" y="2535"/>
                    <a:pt x="10207" y="3636"/>
                  </a:cubicBezTo>
                  <a:cubicBezTo>
                    <a:pt x="9774" y="4704"/>
                    <a:pt x="9207" y="5971"/>
                    <a:pt x="8640" y="7305"/>
                  </a:cubicBezTo>
                  <a:cubicBezTo>
                    <a:pt x="8039" y="8640"/>
                    <a:pt x="7372" y="10041"/>
                    <a:pt x="6705" y="11475"/>
                  </a:cubicBezTo>
                  <a:cubicBezTo>
                    <a:pt x="6038" y="12876"/>
                    <a:pt x="5337" y="14244"/>
                    <a:pt x="4637" y="15545"/>
                  </a:cubicBezTo>
                  <a:cubicBezTo>
                    <a:pt x="3936" y="16846"/>
                    <a:pt x="3269" y="18013"/>
                    <a:pt x="2602" y="18980"/>
                  </a:cubicBezTo>
                  <a:cubicBezTo>
                    <a:pt x="2402" y="19181"/>
                    <a:pt x="2268" y="19414"/>
                    <a:pt x="2102" y="19648"/>
                  </a:cubicBezTo>
                  <a:cubicBezTo>
                    <a:pt x="1935" y="19848"/>
                    <a:pt x="1801" y="20048"/>
                    <a:pt x="1635" y="20215"/>
                  </a:cubicBezTo>
                  <a:cubicBezTo>
                    <a:pt x="1334" y="20582"/>
                    <a:pt x="1034" y="20882"/>
                    <a:pt x="801" y="21149"/>
                  </a:cubicBezTo>
                  <a:cubicBezTo>
                    <a:pt x="534" y="21349"/>
                    <a:pt x="367" y="21549"/>
                    <a:pt x="200" y="21649"/>
                  </a:cubicBezTo>
                  <a:cubicBezTo>
                    <a:pt x="171" y="21678"/>
                    <a:pt x="142" y="21705"/>
                    <a:pt x="115" y="21727"/>
                  </a:cubicBezTo>
                  <a:lnTo>
                    <a:pt x="115" y="21727"/>
                  </a:lnTo>
                  <a:cubicBezTo>
                    <a:pt x="156" y="21701"/>
                    <a:pt x="207" y="21673"/>
                    <a:pt x="267" y="21649"/>
                  </a:cubicBezTo>
                  <a:cubicBezTo>
                    <a:pt x="434" y="21516"/>
                    <a:pt x="634" y="21349"/>
                    <a:pt x="867" y="21149"/>
                  </a:cubicBezTo>
                  <a:cubicBezTo>
                    <a:pt x="1134" y="20915"/>
                    <a:pt x="1468" y="20648"/>
                    <a:pt x="1768" y="20248"/>
                  </a:cubicBezTo>
                  <a:cubicBezTo>
                    <a:pt x="2102" y="19914"/>
                    <a:pt x="2435" y="19481"/>
                    <a:pt x="2769" y="19014"/>
                  </a:cubicBezTo>
                  <a:cubicBezTo>
                    <a:pt x="3102" y="18513"/>
                    <a:pt x="3436" y="18013"/>
                    <a:pt x="3803" y="17413"/>
                  </a:cubicBezTo>
                  <a:cubicBezTo>
                    <a:pt x="4170" y="16879"/>
                    <a:pt x="4503" y="16245"/>
                    <a:pt x="4870" y="15645"/>
                  </a:cubicBezTo>
                  <a:cubicBezTo>
                    <a:pt x="5637" y="14344"/>
                    <a:pt x="6338" y="12976"/>
                    <a:pt x="7005" y="11542"/>
                  </a:cubicBezTo>
                  <a:cubicBezTo>
                    <a:pt x="7672" y="10141"/>
                    <a:pt x="8306" y="8706"/>
                    <a:pt x="8873" y="7372"/>
                  </a:cubicBezTo>
                  <a:cubicBezTo>
                    <a:pt x="9473" y="6038"/>
                    <a:pt x="9974" y="4737"/>
                    <a:pt x="10374" y="3670"/>
                  </a:cubicBezTo>
                  <a:cubicBezTo>
                    <a:pt x="10841" y="2535"/>
                    <a:pt x="11141" y="1635"/>
                    <a:pt x="11375" y="1001"/>
                  </a:cubicBezTo>
                  <a:cubicBezTo>
                    <a:pt x="11642" y="367"/>
                    <a:pt x="11775" y="0"/>
                    <a:pt x="11775" y="0"/>
                  </a:cubicBezTo>
                  <a:close/>
                  <a:moveTo>
                    <a:pt x="115" y="21727"/>
                  </a:moveTo>
                  <a:cubicBezTo>
                    <a:pt x="41" y="21775"/>
                    <a:pt x="0" y="21816"/>
                    <a:pt x="0" y="21816"/>
                  </a:cubicBezTo>
                  <a:cubicBezTo>
                    <a:pt x="0" y="21816"/>
                    <a:pt x="50" y="21782"/>
                    <a:pt x="115" y="21727"/>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7"/>
            <p:cNvSpPr/>
            <p:nvPr/>
          </p:nvSpPr>
          <p:spPr>
            <a:xfrm>
              <a:off x="1698050" y="1509025"/>
              <a:ext cx="278550" cy="515400"/>
            </a:xfrm>
            <a:custGeom>
              <a:avLst/>
              <a:gdLst/>
              <a:ahLst/>
              <a:cxnLst/>
              <a:rect l="l" t="t" r="r" b="b"/>
              <a:pathLst>
                <a:path w="11142" h="20616" extrusionOk="0">
                  <a:moveTo>
                    <a:pt x="11142" y="0"/>
                  </a:moveTo>
                  <a:cubicBezTo>
                    <a:pt x="11142" y="1"/>
                    <a:pt x="10975" y="334"/>
                    <a:pt x="10708" y="868"/>
                  </a:cubicBezTo>
                  <a:cubicBezTo>
                    <a:pt x="10475" y="1435"/>
                    <a:pt x="10074" y="2335"/>
                    <a:pt x="9674" y="3336"/>
                  </a:cubicBezTo>
                  <a:cubicBezTo>
                    <a:pt x="9207" y="4337"/>
                    <a:pt x="8707" y="5538"/>
                    <a:pt x="8140" y="6772"/>
                  </a:cubicBezTo>
                  <a:cubicBezTo>
                    <a:pt x="7539" y="8039"/>
                    <a:pt x="6972" y="9374"/>
                    <a:pt x="6305" y="10708"/>
                  </a:cubicBezTo>
                  <a:cubicBezTo>
                    <a:pt x="5671" y="12042"/>
                    <a:pt x="5004" y="13377"/>
                    <a:pt x="4337" y="14577"/>
                  </a:cubicBezTo>
                  <a:cubicBezTo>
                    <a:pt x="3670" y="15778"/>
                    <a:pt x="3003" y="16912"/>
                    <a:pt x="2369" y="17847"/>
                  </a:cubicBezTo>
                  <a:cubicBezTo>
                    <a:pt x="2202" y="18080"/>
                    <a:pt x="2069" y="18314"/>
                    <a:pt x="1902" y="18514"/>
                  </a:cubicBezTo>
                  <a:cubicBezTo>
                    <a:pt x="1802" y="18714"/>
                    <a:pt x="1635" y="18914"/>
                    <a:pt x="1502" y="19081"/>
                  </a:cubicBezTo>
                  <a:cubicBezTo>
                    <a:pt x="1235" y="19481"/>
                    <a:pt x="968" y="19715"/>
                    <a:pt x="734" y="19981"/>
                  </a:cubicBezTo>
                  <a:cubicBezTo>
                    <a:pt x="534" y="20182"/>
                    <a:pt x="334" y="20382"/>
                    <a:pt x="201" y="20448"/>
                  </a:cubicBezTo>
                  <a:cubicBezTo>
                    <a:pt x="367" y="20382"/>
                    <a:pt x="534" y="20215"/>
                    <a:pt x="801" y="20015"/>
                  </a:cubicBezTo>
                  <a:cubicBezTo>
                    <a:pt x="1001" y="19781"/>
                    <a:pt x="1301" y="19514"/>
                    <a:pt x="1568" y="19181"/>
                  </a:cubicBezTo>
                  <a:cubicBezTo>
                    <a:pt x="1902" y="18781"/>
                    <a:pt x="2202" y="18414"/>
                    <a:pt x="2536" y="17947"/>
                  </a:cubicBezTo>
                  <a:cubicBezTo>
                    <a:pt x="2869" y="17513"/>
                    <a:pt x="3203" y="17013"/>
                    <a:pt x="3536" y="16445"/>
                  </a:cubicBezTo>
                  <a:cubicBezTo>
                    <a:pt x="3903" y="15912"/>
                    <a:pt x="4237" y="15378"/>
                    <a:pt x="4570" y="14744"/>
                  </a:cubicBezTo>
                  <a:cubicBezTo>
                    <a:pt x="5238" y="13543"/>
                    <a:pt x="5905" y="12242"/>
                    <a:pt x="6572" y="10908"/>
                  </a:cubicBezTo>
                  <a:cubicBezTo>
                    <a:pt x="7206" y="9574"/>
                    <a:pt x="7839" y="8206"/>
                    <a:pt x="8373" y="6972"/>
                  </a:cubicBezTo>
                  <a:cubicBezTo>
                    <a:pt x="8974" y="5704"/>
                    <a:pt x="9407" y="4504"/>
                    <a:pt x="9841" y="3436"/>
                  </a:cubicBezTo>
                  <a:cubicBezTo>
                    <a:pt x="10241" y="2402"/>
                    <a:pt x="10575" y="1568"/>
                    <a:pt x="10808" y="968"/>
                  </a:cubicBezTo>
                  <a:cubicBezTo>
                    <a:pt x="11008" y="334"/>
                    <a:pt x="11142" y="1"/>
                    <a:pt x="11142" y="0"/>
                  </a:cubicBezTo>
                  <a:close/>
                  <a:moveTo>
                    <a:pt x="201" y="20448"/>
                  </a:moveTo>
                  <a:cubicBezTo>
                    <a:pt x="67" y="20548"/>
                    <a:pt x="1" y="20615"/>
                    <a:pt x="1" y="20615"/>
                  </a:cubicBezTo>
                  <a:cubicBezTo>
                    <a:pt x="1" y="20615"/>
                    <a:pt x="67" y="20582"/>
                    <a:pt x="201" y="20448"/>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3" name="Google Shape;543;p27"/>
          <p:cNvGrpSpPr/>
          <p:nvPr/>
        </p:nvGrpSpPr>
        <p:grpSpPr>
          <a:xfrm>
            <a:off x="-675020" y="2132689"/>
            <a:ext cx="2113596" cy="878148"/>
            <a:chOff x="594750" y="2331125"/>
            <a:chExt cx="2218300" cy="921650"/>
          </a:xfrm>
        </p:grpSpPr>
        <p:sp>
          <p:nvSpPr>
            <p:cNvPr id="544" name="Google Shape;544;p27"/>
            <p:cNvSpPr/>
            <p:nvPr/>
          </p:nvSpPr>
          <p:spPr>
            <a:xfrm>
              <a:off x="647300" y="2523925"/>
              <a:ext cx="2165750" cy="614975"/>
            </a:xfrm>
            <a:custGeom>
              <a:avLst/>
              <a:gdLst/>
              <a:ahLst/>
              <a:cxnLst/>
              <a:rect l="l" t="t" r="r" b="b"/>
              <a:pathLst>
                <a:path w="86630" h="24599" extrusionOk="0">
                  <a:moveTo>
                    <a:pt x="34" y="19180"/>
                  </a:moveTo>
                  <a:lnTo>
                    <a:pt x="34" y="19180"/>
                  </a:lnTo>
                  <a:cubicBezTo>
                    <a:pt x="12" y="19180"/>
                    <a:pt x="0" y="19181"/>
                    <a:pt x="0" y="19181"/>
                  </a:cubicBezTo>
                  <a:lnTo>
                    <a:pt x="34" y="19181"/>
                  </a:lnTo>
                  <a:lnTo>
                    <a:pt x="34" y="19180"/>
                  </a:lnTo>
                  <a:close/>
                  <a:moveTo>
                    <a:pt x="72880" y="0"/>
                  </a:moveTo>
                  <a:cubicBezTo>
                    <a:pt x="66528" y="0"/>
                    <a:pt x="58554" y="607"/>
                    <a:pt x="53439" y="1501"/>
                  </a:cubicBezTo>
                  <a:cubicBezTo>
                    <a:pt x="52297" y="1709"/>
                    <a:pt x="49026" y="1789"/>
                    <a:pt x="44627" y="1789"/>
                  </a:cubicBezTo>
                  <a:cubicBezTo>
                    <a:pt x="29233" y="1789"/>
                    <a:pt x="34" y="801"/>
                    <a:pt x="34" y="801"/>
                  </a:cubicBezTo>
                  <a:lnTo>
                    <a:pt x="34" y="19180"/>
                  </a:lnTo>
                  <a:lnTo>
                    <a:pt x="34" y="19180"/>
                  </a:lnTo>
                  <a:cubicBezTo>
                    <a:pt x="428" y="19177"/>
                    <a:pt x="4289" y="19148"/>
                    <a:pt x="9777" y="19148"/>
                  </a:cubicBezTo>
                  <a:cubicBezTo>
                    <a:pt x="24265" y="19148"/>
                    <a:pt x="50093" y="19352"/>
                    <a:pt x="53405" y="20782"/>
                  </a:cubicBezTo>
                  <a:cubicBezTo>
                    <a:pt x="59886" y="23539"/>
                    <a:pt x="65052" y="24599"/>
                    <a:pt x="68231" y="24599"/>
                  </a:cubicBezTo>
                  <a:cubicBezTo>
                    <a:pt x="70435" y="24599"/>
                    <a:pt x="71683" y="24089"/>
                    <a:pt x="71752" y="23283"/>
                  </a:cubicBezTo>
                  <a:cubicBezTo>
                    <a:pt x="71919" y="21349"/>
                    <a:pt x="64447" y="19781"/>
                    <a:pt x="64447" y="19781"/>
                  </a:cubicBezTo>
                  <a:lnTo>
                    <a:pt x="64447" y="19781"/>
                  </a:lnTo>
                  <a:cubicBezTo>
                    <a:pt x="64447" y="19781"/>
                    <a:pt x="70045" y="20169"/>
                    <a:pt x="75321" y="20169"/>
                  </a:cubicBezTo>
                  <a:cubicBezTo>
                    <a:pt x="79953" y="20169"/>
                    <a:pt x="84336" y="19870"/>
                    <a:pt x="84461" y="18747"/>
                  </a:cubicBezTo>
                  <a:cubicBezTo>
                    <a:pt x="84761" y="16312"/>
                    <a:pt x="71886" y="14911"/>
                    <a:pt x="71885" y="14911"/>
                  </a:cubicBezTo>
                  <a:lnTo>
                    <a:pt x="71885" y="14911"/>
                  </a:lnTo>
                  <a:cubicBezTo>
                    <a:pt x="71885" y="14911"/>
                    <a:pt x="74410" y="15082"/>
                    <a:pt x="77369" y="15082"/>
                  </a:cubicBezTo>
                  <a:cubicBezTo>
                    <a:pt x="81562" y="15082"/>
                    <a:pt x="86629" y="14738"/>
                    <a:pt x="86629" y="13076"/>
                  </a:cubicBezTo>
                  <a:cubicBezTo>
                    <a:pt x="86629" y="10341"/>
                    <a:pt x="71952" y="9674"/>
                    <a:pt x="71952" y="9674"/>
                  </a:cubicBezTo>
                  <a:lnTo>
                    <a:pt x="71952" y="9674"/>
                  </a:lnTo>
                  <a:cubicBezTo>
                    <a:pt x="71952" y="9674"/>
                    <a:pt x="72018" y="9674"/>
                    <a:pt x="72140" y="9674"/>
                  </a:cubicBezTo>
                  <a:cubicBezTo>
                    <a:pt x="73771" y="9674"/>
                    <a:pt x="85462" y="9588"/>
                    <a:pt x="85462" y="7105"/>
                  </a:cubicBezTo>
                  <a:cubicBezTo>
                    <a:pt x="85462" y="5289"/>
                    <a:pt x="77460" y="4768"/>
                    <a:pt x="73589" y="4768"/>
                  </a:cubicBezTo>
                  <a:cubicBezTo>
                    <a:pt x="72982" y="4768"/>
                    <a:pt x="72476" y="4781"/>
                    <a:pt x="72119" y="4804"/>
                  </a:cubicBezTo>
                  <a:cubicBezTo>
                    <a:pt x="79457" y="3603"/>
                    <a:pt x="83160" y="3769"/>
                    <a:pt x="82826" y="1568"/>
                  </a:cubicBezTo>
                  <a:cubicBezTo>
                    <a:pt x="82656" y="454"/>
                    <a:pt x="78375" y="0"/>
                    <a:pt x="72880" y="0"/>
                  </a:cubicBezTo>
                  <a:close/>
                </a:path>
              </a:pathLst>
            </a:custGeom>
            <a:solidFill>
              <a:srgbClr val="6E574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27"/>
            <p:cNvSpPr/>
            <p:nvPr/>
          </p:nvSpPr>
          <p:spPr>
            <a:xfrm>
              <a:off x="647300" y="2544775"/>
              <a:ext cx="1294275" cy="477850"/>
            </a:xfrm>
            <a:custGeom>
              <a:avLst/>
              <a:gdLst/>
              <a:ahLst/>
              <a:cxnLst/>
              <a:rect l="l" t="t" r="r" b="b"/>
              <a:pathLst>
                <a:path w="51771" h="19114" extrusionOk="0">
                  <a:moveTo>
                    <a:pt x="0" y="0"/>
                  </a:moveTo>
                  <a:lnTo>
                    <a:pt x="0" y="18347"/>
                  </a:lnTo>
                  <a:cubicBezTo>
                    <a:pt x="0" y="18347"/>
                    <a:pt x="3843" y="18316"/>
                    <a:pt x="9474" y="18316"/>
                  </a:cubicBezTo>
                  <a:cubicBezTo>
                    <a:pt x="20384" y="18316"/>
                    <a:pt x="38006" y="18432"/>
                    <a:pt x="47401" y="19114"/>
                  </a:cubicBezTo>
                  <a:cubicBezTo>
                    <a:pt x="49002" y="13109"/>
                    <a:pt x="50437" y="7005"/>
                    <a:pt x="51771" y="901"/>
                  </a:cubicBezTo>
                  <a:lnTo>
                    <a:pt x="51771" y="901"/>
                  </a:lnTo>
                  <a:cubicBezTo>
                    <a:pt x="50217" y="984"/>
                    <a:pt x="47876" y="1020"/>
                    <a:pt x="45035" y="1020"/>
                  </a:cubicBezTo>
                  <a:cubicBezTo>
                    <a:pt x="29760" y="1020"/>
                    <a:pt x="0" y="0"/>
                    <a:pt x="0" y="0"/>
                  </a:cubicBezTo>
                  <a:close/>
                </a:path>
              </a:pathLst>
            </a:custGeom>
            <a:solidFill>
              <a:srgbClr val="5A443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27"/>
            <p:cNvSpPr/>
            <p:nvPr/>
          </p:nvSpPr>
          <p:spPr>
            <a:xfrm>
              <a:off x="594750" y="2550600"/>
              <a:ext cx="1262600" cy="500375"/>
            </a:xfrm>
            <a:custGeom>
              <a:avLst/>
              <a:gdLst/>
              <a:ahLst/>
              <a:cxnLst/>
              <a:rect l="l" t="t" r="r" b="b"/>
              <a:pathLst>
                <a:path w="50504" h="20015" extrusionOk="0">
                  <a:moveTo>
                    <a:pt x="1" y="1"/>
                  </a:moveTo>
                  <a:lnTo>
                    <a:pt x="1" y="20015"/>
                  </a:lnTo>
                  <a:lnTo>
                    <a:pt x="49503" y="20015"/>
                  </a:lnTo>
                  <a:cubicBezTo>
                    <a:pt x="49970" y="17380"/>
                    <a:pt x="50370" y="14277"/>
                    <a:pt x="50437" y="10742"/>
                  </a:cubicBezTo>
                  <a:cubicBezTo>
                    <a:pt x="50504" y="6572"/>
                    <a:pt x="50037" y="2903"/>
                    <a:pt x="4950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27"/>
            <p:cNvSpPr/>
            <p:nvPr/>
          </p:nvSpPr>
          <p:spPr>
            <a:xfrm>
              <a:off x="594750" y="2331125"/>
              <a:ext cx="1135850" cy="921650"/>
            </a:xfrm>
            <a:custGeom>
              <a:avLst/>
              <a:gdLst/>
              <a:ahLst/>
              <a:cxnLst/>
              <a:rect l="l" t="t" r="r" b="b"/>
              <a:pathLst>
                <a:path w="45434" h="36866" extrusionOk="0">
                  <a:moveTo>
                    <a:pt x="2923" y="0"/>
                  </a:moveTo>
                  <a:cubicBezTo>
                    <a:pt x="1908" y="0"/>
                    <a:pt x="933" y="94"/>
                    <a:pt x="1" y="307"/>
                  </a:cubicBezTo>
                  <a:lnTo>
                    <a:pt x="1" y="36366"/>
                  </a:lnTo>
                  <a:cubicBezTo>
                    <a:pt x="1201" y="36717"/>
                    <a:pt x="2513" y="36865"/>
                    <a:pt x="3928" y="36865"/>
                  </a:cubicBezTo>
                  <a:cubicBezTo>
                    <a:pt x="10308" y="36865"/>
                    <a:pt x="18800" y="33864"/>
                    <a:pt x="28655" y="32964"/>
                  </a:cubicBezTo>
                  <a:cubicBezTo>
                    <a:pt x="33692" y="32497"/>
                    <a:pt x="38462" y="31196"/>
                    <a:pt x="43098" y="30195"/>
                  </a:cubicBezTo>
                  <a:cubicBezTo>
                    <a:pt x="44133" y="27426"/>
                    <a:pt x="45433" y="22856"/>
                    <a:pt x="45133" y="17152"/>
                  </a:cubicBezTo>
                  <a:cubicBezTo>
                    <a:pt x="44933" y="13016"/>
                    <a:pt x="43966" y="9647"/>
                    <a:pt x="43098" y="7312"/>
                  </a:cubicBezTo>
                  <a:cubicBezTo>
                    <a:pt x="38929" y="6344"/>
                    <a:pt x="34159" y="5544"/>
                    <a:pt x="28855" y="5144"/>
                  </a:cubicBezTo>
                  <a:cubicBezTo>
                    <a:pt x="18699" y="4387"/>
                    <a:pt x="9863" y="0"/>
                    <a:pt x="29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27"/>
            <p:cNvSpPr/>
            <p:nvPr/>
          </p:nvSpPr>
          <p:spPr>
            <a:xfrm>
              <a:off x="1601325" y="2513900"/>
              <a:ext cx="44225" cy="571275"/>
            </a:xfrm>
            <a:custGeom>
              <a:avLst/>
              <a:gdLst/>
              <a:ahLst/>
              <a:cxnLst/>
              <a:rect l="l" t="t" r="r" b="b"/>
              <a:pathLst>
                <a:path w="1769" h="22851" extrusionOk="0">
                  <a:moveTo>
                    <a:pt x="0" y="1"/>
                  </a:moveTo>
                  <a:cubicBezTo>
                    <a:pt x="0" y="1"/>
                    <a:pt x="67" y="368"/>
                    <a:pt x="234" y="868"/>
                  </a:cubicBezTo>
                  <a:cubicBezTo>
                    <a:pt x="400" y="1502"/>
                    <a:pt x="567" y="2369"/>
                    <a:pt x="767" y="3470"/>
                  </a:cubicBezTo>
                  <a:cubicBezTo>
                    <a:pt x="1001" y="4537"/>
                    <a:pt x="1168" y="5805"/>
                    <a:pt x="1268" y="7139"/>
                  </a:cubicBezTo>
                  <a:cubicBezTo>
                    <a:pt x="1401" y="8507"/>
                    <a:pt x="1501" y="9908"/>
                    <a:pt x="1501" y="11376"/>
                  </a:cubicBezTo>
                  <a:cubicBezTo>
                    <a:pt x="1501" y="12843"/>
                    <a:pt x="1401" y="14311"/>
                    <a:pt x="1268" y="15645"/>
                  </a:cubicBezTo>
                  <a:cubicBezTo>
                    <a:pt x="1168" y="16980"/>
                    <a:pt x="1001" y="18214"/>
                    <a:pt x="767" y="19315"/>
                  </a:cubicBezTo>
                  <a:cubicBezTo>
                    <a:pt x="567" y="20382"/>
                    <a:pt x="400" y="21249"/>
                    <a:pt x="234" y="21883"/>
                  </a:cubicBezTo>
                  <a:cubicBezTo>
                    <a:pt x="67" y="22517"/>
                    <a:pt x="0" y="22851"/>
                    <a:pt x="0" y="22851"/>
                  </a:cubicBezTo>
                  <a:cubicBezTo>
                    <a:pt x="0" y="22851"/>
                    <a:pt x="100" y="22517"/>
                    <a:pt x="267" y="21883"/>
                  </a:cubicBezTo>
                  <a:cubicBezTo>
                    <a:pt x="500" y="21283"/>
                    <a:pt x="734" y="20415"/>
                    <a:pt x="934" y="19348"/>
                  </a:cubicBezTo>
                  <a:cubicBezTo>
                    <a:pt x="1168" y="18314"/>
                    <a:pt x="1368" y="17013"/>
                    <a:pt x="1535" y="15679"/>
                  </a:cubicBezTo>
                  <a:cubicBezTo>
                    <a:pt x="1601" y="15012"/>
                    <a:pt x="1668" y="14311"/>
                    <a:pt x="1701" y="13577"/>
                  </a:cubicBezTo>
                  <a:cubicBezTo>
                    <a:pt x="1735" y="12877"/>
                    <a:pt x="1768" y="12143"/>
                    <a:pt x="1768" y="11409"/>
                  </a:cubicBezTo>
                  <a:cubicBezTo>
                    <a:pt x="1768" y="9975"/>
                    <a:pt x="1668" y="8507"/>
                    <a:pt x="1535" y="7173"/>
                  </a:cubicBezTo>
                  <a:cubicBezTo>
                    <a:pt x="1401" y="5838"/>
                    <a:pt x="1168" y="4571"/>
                    <a:pt x="934" y="3503"/>
                  </a:cubicBezTo>
                  <a:cubicBezTo>
                    <a:pt x="701" y="2469"/>
                    <a:pt x="434" y="1569"/>
                    <a:pt x="267" y="968"/>
                  </a:cubicBezTo>
                  <a:cubicBezTo>
                    <a:pt x="100" y="335"/>
                    <a:pt x="0" y="1"/>
                    <a:pt x="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9" name="Google Shape;549;p27"/>
          <p:cNvGrpSpPr/>
          <p:nvPr/>
        </p:nvGrpSpPr>
        <p:grpSpPr>
          <a:xfrm>
            <a:off x="-528003" y="2924180"/>
            <a:ext cx="2129460" cy="1545513"/>
            <a:chOff x="749050" y="3161825"/>
            <a:chExt cx="2234950" cy="1622075"/>
          </a:xfrm>
        </p:grpSpPr>
        <p:sp>
          <p:nvSpPr>
            <p:cNvPr id="550" name="Google Shape;550;p27"/>
            <p:cNvSpPr/>
            <p:nvPr/>
          </p:nvSpPr>
          <p:spPr>
            <a:xfrm>
              <a:off x="853275" y="3161825"/>
              <a:ext cx="2130725" cy="1453600"/>
            </a:xfrm>
            <a:custGeom>
              <a:avLst/>
              <a:gdLst/>
              <a:ahLst/>
              <a:cxnLst/>
              <a:rect l="l" t="t" r="r" b="b"/>
              <a:pathLst>
                <a:path w="85229" h="58144" extrusionOk="0">
                  <a:moveTo>
                    <a:pt x="73650" y="1"/>
                  </a:moveTo>
                  <a:cubicBezTo>
                    <a:pt x="70038" y="1"/>
                    <a:pt x="53496" y="10336"/>
                    <a:pt x="46634" y="16147"/>
                  </a:cubicBezTo>
                  <a:cubicBezTo>
                    <a:pt x="42631" y="19516"/>
                    <a:pt x="1" y="42233"/>
                    <a:pt x="1" y="42233"/>
                  </a:cubicBezTo>
                  <a:lnTo>
                    <a:pt x="9141" y="58144"/>
                  </a:lnTo>
                  <a:cubicBezTo>
                    <a:pt x="9141" y="58144"/>
                    <a:pt x="51204" y="33360"/>
                    <a:pt x="56174" y="32793"/>
                  </a:cubicBezTo>
                  <a:cubicBezTo>
                    <a:pt x="68016" y="31358"/>
                    <a:pt x="75721" y="28556"/>
                    <a:pt x="74888" y="26822"/>
                  </a:cubicBezTo>
                  <a:cubicBezTo>
                    <a:pt x="74554" y="26128"/>
                    <a:pt x="72945" y="25920"/>
                    <a:pt x="71134" y="25920"/>
                  </a:cubicBezTo>
                  <a:cubicBezTo>
                    <a:pt x="68418" y="25920"/>
                    <a:pt x="65247" y="26388"/>
                    <a:pt x="65247" y="26388"/>
                  </a:cubicBezTo>
                  <a:cubicBezTo>
                    <a:pt x="65247" y="26388"/>
                    <a:pt x="85228" y="16481"/>
                    <a:pt x="84294" y="14213"/>
                  </a:cubicBezTo>
                  <a:cubicBezTo>
                    <a:pt x="84135" y="13845"/>
                    <a:pt x="83660" y="13691"/>
                    <a:pt x="82978" y="13691"/>
                  </a:cubicBezTo>
                  <a:cubicBezTo>
                    <a:pt x="79517" y="13691"/>
                    <a:pt x="70718" y="17648"/>
                    <a:pt x="70718" y="17648"/>
                  </a:cubicBezTo>
                  <a:cubicBezTo>
                    <a:pt x="70718" y="17648"/>
                    <a:pt x="84728" y="10710"/>
                    <a:pt x="83327" y="8275"/>
                  </a:cubicBezTo>
                  <a:cubicBezTo>
                    <a:pt x="83131" y="7948"/>
                    <a:pt x="82693" y="7808"/>
                    <a:pt x="82084" y="7808"/>
                  </a:cubicBezTo>
                  <a:cubicBezTo>
                    <a:pt x="78347" y="7808"/>
                    <a:pt x="68183" y="13112"/>
                    <a:pt x="68183" y="13112"/>
                  </a:cubicBezTo>
                  <a:cubicBezTo>
                    <a:pt x="68183" y="13112"/>
                    <a:pt x="80658" y="6007"/>
                    <a:pt x="79324" y="3672"/>
                  </a:cubicBezTo>
                  <a:cubicBezTo>
                    <a:pt x="79176" y="3422"/>
                    <a:pt x="78852" y="3312"/>
                    <a:pt x="78399" y="3312"/>
                  </a:cubicBezTo>
                  <a:cubicBezTo>
                    <a:pt x="75586" y="3312"/>
                    <a:pt x="67777" y="7545"/>
                    <a:pt x="65881" y="8809"/>
                  </a:cubicBezTo>
                  <a:cubicBezTo>
                    <a:pt x="71652" y="4105"/>
                    <a:pt x="75688" y="1970"/>
                    <a:pt x="74254" y="203"/>
                  </a:cubicBezTo>
                  <a:cubicBezTo>
                    <a:pt x="74141" y="65"/>
                    <a:pt x="73936" y="1"/>
                    <a:pt x="73650" y="1"/>
                  </a:cubicBezTo>
                  <a:close/>
                </a:path>
              </a:pathLst>
            </a:custGeom>
            <a:solidFill>
              <a:srgbClr val="783F0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27"/>
            <p:cNvSpPr/>
            <p:nvPr/>
          </p:nvSpPr>
          <p:spPr>
            <a:xfrm>
              <a:off x="852450" y="3584675"/>
              <a:ext cx="1277600" cy="1030750"/>
            </a:xfrm>
            <a:custGeom>
              <a:avLst/>
              <a:gdLst/>
              <a:ahLst/>
              <a:cxnLst/>
              <a:rect l="l" t="t" r="r" b="b"/>
              <a:pathLst>
                <a:path w="51104" h="41230" extrusionOk="0">
                  <a:moveTo>
                    <a:pt x="45633" y="0"/>
                  </a:moveTo>
                  <a:cubicBezTo>
                    <a:pt x="38028" y="5071"/>
                    <a:pt x="0" y="25352"/>
                    <a:pt x="0" y="25352"/>
                  </a:cubicBezTo>
                  <a:lnTo>
                    <a:pt x="9174" y="41230"/>
                  </a:lnTo>
                  <a:cubicBezTo>
                    <a:pt x="9174" y="41230"/>
                    <a:pt x="38528" y="23918"/>
                    <a:pt x="51104" y="17913"/>
                  </a:cubicBezTo>
                  <a:cubicBezTo>
                    <a:pt x="49736" y="11842"/>
                    <a:pt x="47734" y="5771"/>
                    <a:pt x="45633" y="0"/>
                  </a:cubicBezTo>
                  <a:close/>
                </a:path>
              </a:pathLst>
            </a:custGeom>
            <a:solidFill>
              <a:srgbClr val="191919">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27"/>
            <p:cNvSpPr/>
            <p:nvPr/>
          </p:nvSpPr>
          <p:spPr>
            <a:xfrm>
              <a:off x="749050" y="3607200"/>
              <a:ext cx="1396850" cy="1176700"/>
            </a:xfrm>
            <a:custGeom>
              <a:avLst/>
              <a:gdLst/>
              <a:ahLst/>
              <a:cxnLst/>
              <a:rect l="l" t="t" r="r" b="b"/>
              <a:pathLst>
                <a:path w="55874" h="47068" extrusionOk="0">
                  <a:moveTo>
                    <a:pt x="44832" y="0"/>
                  </a:moveTo>
                  <a:lnTo>
                    <a:pt x="0" y="21382"/>
                  </a:lnTo>
                  <a:lnTo>
                    <a:pt x="14811" y="47067"/>
                  </a:lnTo>
                  <a:cubicBezTo>
                    <a:pt x="28520" y="37794"/>
                    <a:pt x="42197" y="28487"/>
                    <a:pt x="55873" y="19147"/>
                  </a:cubicBezTo>
                  <a:cubicBezTo>
                    <a:pt x="54773" y="16045"/>
                    <a:pt x="53138" y="12442"/>
                    <a:pt x="50870" y="8606"/>
                  </a:cubicBezTo>
                  <a:cubicBezTo>
                    <a:pt x="48868" y="5171"/>
                    <a:pt x="46767" y="2335"/>
                    <a:pt x="448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27"/>
            <p:cNvSpPr/>
            <p:nvPr/>
          </p:nvSpPr>
          <p:spPr>
            <a:xfrm>
              <a:off x="1803125" y="3635550"/>
              <a:ext cx="286075" cy="495375"/>
            </a:xfrm>
            <a:custGeom>
              <a:avLst/>
              <a:gdLst/>
              <a:ahLst/>
              <a:cxnLst/>
              <a:rect l="l" t="t" r="r" b="b"/>
              <a:pathLst>
                <a:path w="11443" h="19815" extrusionOk="0">
                  <a:moveTo>
                    <a:pt x="1" y="0"/>
                  </a:moveTo>
                  <a:cubicBezTo>
                    <a:pt x="1" y="1"/>
                    <a:pt x="1002" y="1035"/>
                    <a:pt x="2336" y="2702"/>
                  </a:cubicBezTo>
                  <a:cubicBezTo>
                    <a:pt x="3003" y="3536"/>
                    <a:pt x="3737" y="4537"/>
                    <a:pt x="4537" y="5671"/>
                  </a:cubicBezTo>
                  <a:cubicBezTo>
                    <a:pt x="5304" y="6805"/>
                    <a:pt x="6072" y="8006"/>
                    <a:pt x="6805" y="9240"/>
                  </a:cubicBezTo>
                  <a:cubicBezTo>
                    <a:pt x="7506" y="10508"/>
                    <a:pt x="8173" y="11809"/>
                    <a:pt x="8773" y="13010"/>
                  </a:cubicBezTo>
                  <a:cubicBezTo>
                    <a:pt x="9341" y="14210"/>
                    <a:pt x="9841" y="15378"/>
                    <a:pt x="10208" y="16379"/>
                  </a:cubicBezTo>
                  <a:cubicBezTo>
                    <a:pt x="11008" y="18413"/>
                    <a:pt x="11442" y="19814"/>
                    <a:pt x="11442" y="19814"/>
                  </a:cubicBezTo>
                  <a:cubicBezTo>
                    <a:pt x="11442" y="19814"/>
                    <a:pt x="11342" y="19481"/>
                    <a:pt x="11175" y="18847"/>
                  </a:cubicBezTo>
                  <a:cubicBezTo>
                    <a:pt x="11008" y="18213"/>
                    <a:pt x="10775" y="17379"/>
                    <a:pt x="10375" y="16345"/>
                  </a:cubicBezTo>
                  <a:cubicBezTo>
                    <a:pt x="10008" y="15345"/>
                    <a:pt x="9607" y="14177"/>
                    <a:pt x="9007" y="12910"/>
                  </a:cubicBezTo>
                  <a:cubicBezTo>
                    <a:pt x="8440" y="11675"/>
                    <a:pt x="7773" y="10374"/>
                    <a:pt x="7039" y="9140"/>
                  </a:cubicBezTo>
                  <a:cubicBezTo>
                    <a:pt x="6338" y="7873"/>
                    <a:pt x="5538" y="6638"/>
                    <a:pt x="4771" y="5538"/>
                  </a:cubicBezTo>
                  <a:cubicBezTo>
                    <a:pt x="3970" y="4403"/>
                    <a:pt x="3169" y="3469"/>
                    <a:pt x="2469" y="2636"/>
                  </a:cubicBezTo>
                  <a:cubicBezTo>
                    <a:pt x="1802" y="1835"/>
                    <a:pt x="1168" y="1168"/>
                    <a:pt x="701" y="701"/>
                  </a:cubicBez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4" name="Google Shape;554;p27"/>
          <p:cNvSpPr txBox="1"/>
          <p:nvPr/>
        </p:nvSpPr>
        <p:spPr>
          <a:xfrm>
            <a:off x="5217703" y="416312"/>
            <a:ext cx="2489680" cy="426445"/>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3600"/>
              <a:buFont typeface="Fira Sans Extra Condensed SemiBold"/>
              <a:buNone/>
            </a:pPr>
            <a:r>
              <a:rPr lang="en" sz="3200" b="0" i="0" u="none" strike="noStrike" cap="none">
                <a:solidFill>
                  <a:srgbClr val="000000"/>
                </a:solidFill>
                <a:latin typeface="Fira Sans Extra Condensed SemiBold"/>
                <a:ea typeface="Fira Sans Extra Condensed SemiBold"/>
                <a:cs typeface="Fira Sans Extra Condensed SemiBold"/>
                <a:sym typeface="Fira Sans Extra Condensed SemiBold"/>
              </a:rPr>
              <a:t>Introduction</a:t>
            </a:r>
            <a:endParaRPr sz="3200" b="0" i="0" u="none" strike="noStrike" cap="none">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555" name="Google Shape;555;p27"/>
          <p:cNvSpPr txBox="1"/>
          <p:nvPr/>
        </p:nvSpPr>
        <p:spPr>
          <a:xfrm>
            <a:off x="3162050" y="1146350"/>
            <a:ext cx="5808900" cy="572100"/>
          </a:xfrm>
          <a:prstGeom prst="rect">
            <a:avLst/>
          </a:prstGeom>
          <a:noFill/>
          <a:ln>
            <a:noFill/>
          </a:ln>
        </p:spPr>
        <p:txBody>
          <a:bodyPr spcFirstLastPara="1" wrap="square" lIns="0" tIns="0" rIns="0" bIns="0" anchor="ctr" anchorCtr="0">
            <a:noAutofit/>
          </a:bodyPr>
          <a:lstStyle/>
          <a:p>
            <a:pPr marL="457200" marR="0" lvl="0" indent="0" algn="l" rtl="0">
              <a:lnSpc>
                <a:spcPct val="100000"/>
              </a:lnSpc>
              <a:spcBef>
                <a:spcPts val="0"/>
              </a:spcBef>
              <a:spcAft>
                <a:spcPts val="0"/>
              </a:spcAft>
              <a:buNone/>
            </a:pPr>
            <a:r>
              <a:rPr lang="en" sz="1600" b="0" i="0" u="none" strike="noStrike" cap="none">
                <a:solidFill>
                  <a:schemeClr val="dk1"/>
                </a:solidFill>
                <a:latin typeface="Fira Sans Extra Condensed SemiBold"/>
                <a:ea typeface="Fira Sans Extra Condensed SemiBold"/>
                <a:cs typeface="Fira Sans Extra Condensed SemiBold"/>
                <a:sym typeface="Fira Sans Extra Condensed SemiBold"/>
              </a:rPr>
              <a:t>Renewable energy is essential for reducing global carbon footprints. </a:t>
            </a:r>
            <a:endParaRPr sz="1600"/>
          </a:p>
        </p:txBody>
      </p:sp>
      <p:sp>
        <p:nvSpPr>
          <p:cNvPr id="556" name="Google Shape;556;p27"/>
          <p:cNvSpPr txBox="1"/>
          <p:nvPr/>
        </p:nvSpPr>
        <p:spPr>
          <a:xfrm>
            <a:off x="3954052" y="1817919"/>
            <a:ext cx="5016900" cy="4869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800"/>
              <a:buFont typeface="Fira Sans Extra Condensed SemiBold"/>
              <a:buNone/>
            </a:pPr>
            <a:r>
              <a:rPr lang="en" sz="1800" b="0" i="0" u="none" strike="noStrike" cap="none" dirty="0">
                <a:solidFill>
                  <a:schemeClr val="dk1"/>
                </a:solidFill>
                <a:latin typeface="Fira Sans Extra Condensed SemiBold"/>
                <a:ea typeface="Fira Sans Extra Condensed SemiBold"/>
                <a:cs typeface="Fira Sans Extra Condensed SemiBold"/>
                <a:sym typeface="Fira Sans Extra Condensed SemiBold"/>
              </a:rPr>
              <a:t>“Predicting the economic impact of renewable energy is critical for guiding investment and policy.”</a:t>
            </a:r>
            <a:endParaRPr dirty="0"/>
          </a:p>
        </p:txBody>
      </p:sp>
      <p:sp>
        <p:nvSpPr>
          <p:cNvPr id="557" name="Google Shape;557;p27"/>
          <p:cNvSpPr txBox="1"/>
          <p:nvPr/>
        </p:nvSpPr>
        <p:spPr>
          <a:xfrm>
            <a:off x="3954052" y="2521951"/>
            <a:ext cx="5016900" cy="1235700"/>
          </a:xfrm>
          <a:prstGeom prst="rect">
            <a:avLst/>
          </a:prstGeom>
          <a:noFill/>
          <a:ln>
            <a:noFill/>
          </a:ln>
        </p:spPr>
        <p:txBody>
          <a:bodyPr spcFirstLastPara="1" wrap="square" lIns="0" tIns="0" rIns="0" bIns="0" anchor="ctr" anchorCtr="0">
            <a:noAutofit/>
          </a:bodyPr>
          <a:lstStyle/>
          <a:p>
            <a:pPr marL="285750" marR="0" lvl="0" indent="-285750" algn="l" rtl="0">
              <a:lnSpc>
                <a:spcPct val="100000"/>
              </a:lnSpc>
              <a:spcBef>
                <a:spcPts val="0"/>
              </a:spcBef>
              <a:spcAft>
                <a:spcPts val="0"/>
              </a:spcAft>
              <a:buClr>
                <a:schemeClr val="dk1"/>
              </a:buClr>
              <a:buSzPts val="1400"/>
              <a:buFont typeface="Arial"/>
              <a:buChar char="•"/>
            </a:pPr>
            <a:r>
              <a:rPr lang="en"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rPr>
              <a:t>Objective: To build predictive models for GDP using renewable energy data spanning several years and countries.</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endParaRPr>
          </a:p>
          <a:p>
            <a:pPr marL="285750" marR="0" lvl="0" indent="-285750" algn="l" rtl="0">
              <a:lnSpc>
                <a:spcPct val="100000"/>
              </a:lnSpc>
              <a:spcBef>
                <a:spcPts val="0"/>
              </a:spcBef>
              <a:spcAft>
                <a:spcPts val="0"/>
              </a:spcAft>
              <a:buClr>
                <a:schemeClr val="dk1"/>
              </a:buClr>
              <a:buSzPts val="1400"/>
              <a:buFont typeface="Arial"/>
              <a:buChar char="•"/>
            </a:pPr>
            <a:r>
              <a:rPr lang="en"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rPr>
              <a:t>Relevance: Policymakers can use this to design effective carbon tax and renewable energy incentives. </a:t>
            </a:r>
            <a:endParaRPr dirty="0"/>
          </a:p>
        </p:txBody>
      </p:sp>
      <p:grpSp>
        <p:nvGrpSpPr>
          <p:cNvPr id="558" name="Google Shape;558;p27"/>
          <p:cNvGrpSpPr/>
          <p:nvPr/>
        </p:nvGrpSpPr>
        <p:grpSpPr>
          <a:xfrm>
            <a:off x="1712437" y="2073324"/>
            <a:ext cx="802811" cy="878113"/>
            <a:chOff x="3472118" y="2289112"/>
            <a:chExt cx="298343" cy="367365"/>
          </a:xfrm>
        </p:grpSpPr>
        <p:sp>
          <p:nvSpPr>
            <p:cNvPr id="559" name="Google Shape;559;p27"/>
            <p:cNvSpPr/>
            <p:nvPr/>
          </p:nvSpPr>
          <p:spPr>
            <a:xfrm>
              <a:off x="3535014" y="2352020"/>
              <a:ext cx="172538" cy="230051"/>
            </a:xfrm>
            <a:custGeom>
              <a:avLst/>
              <a:gdLst/>
              <a:ahLst/>
              <a:cxnLst/>
              <a:rect l="l" t="t" r="r" b="b"/>
              <a:pathLst>
                <a:path w="172538" h="230051" extrusionOk="0">
                  <a:moveTo>
                    <a:pt x="86274" y="0"/>
                  </a:moveTo>
                  <a:cubicBezTo>
                    <a:pt x="38629" y="0"/>
                    <a:pt x="0" y="38625"/>
                    <a:pt x="0" y="86269"/>
                  </a:cubicBezTo>
                  <a:cubicBezTo>
                    <a:pt x="0" y="143782"/>
                    <a:pt x="34510" y="149532"/>
                    <a:pt x="46010" y="189792"/>
                  </a:cubicBezTo>
                  <a:cubicBezTo>
                    <a:pt x="49543" y="202160"/>
                    <a:pt x="51763" y="230052"/>
                    <a:pt x="51763" y="230052"/>
                  </a:cubicBezTo>
                  <a:lnTo>
                    <a:pt x="120776" y="230052"/>
                  </a:lnTo>
                  <a:cubicBezTo>
                    <a:pt x="120776" y="230052"/>
                    <a:pt x="122992" y="202160"/>
                    <a:pt x="126529" y="189792"/>
                  </a:cubicBezTo>
                  <a:cubicBezTo>
                    <a:pt x="138033" y="149532"/>
                    <a:pt x="172539" y="143782"/>
                    <a:pt x="172539" y="86269"/>
                  </a:cubicBezTo>
                  <a:cubicBezTo>
                    <a:pt x="172543" y="38625"/>
                    <a:pt x="133919" y="0"/>
                    <a:pt x="86274" y="0"/>
                  </a:cubicBezTo>
                  <a:lnTo>
                    <a:pt x="86274" y="0"/>
                  </a:lnTo>
                  <a:close/>
                </a:path>
              </a:pathLst>
            </a:custGeom>
            <a:solidFill>
              <a:srgbClr val="F4B31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0" name="Google Shape;560;p27"/>
            <p:cNvSpPr/>
            <p:nvPr/>
          </p:nvSpPr>
          <p:spPr>
            <a:xfrm>
              <a:off x="3535016" y="2352023"/>
              <a:ext cx="122622" cy="230051"/>
            </a:xfrm>
            <a:custGeom>
              <a:avLst/>
              <a:gdLst/>
              <a:ahLst/>
              <a:cxnLst/>
              <a:rect l="l" t="t" r="r" b="b"/>
              <a:pathLst>
                <a:path w="122622" h="230051" extrusionOk="0">
                  <a:moveTo>
                    <a:pt x="82935" y="212074"/>
                  </a:moveTo>
                  <a:cubicBezTo>
                    <a:pt x="77257" y="212074"/>
                    <a:pt x="72444" y="207931"/>
                    <a:pt x="71567" y="202321"/>
                  </a:cubicBezTo>
                  <a:cubicBezTo>
                    <a:pt x="70826" y="197579"/>
                    <a:pt x="69970" y="193122"/>
                    <a:pt x="69016" y="189788"/>
                  </a:cubicBezTo>
                  <a:cubicBezTo>
                    <a:pt x="57513" y="149528"/>
                    <a:pt x="23007" y="143778"/>
                    <a:pt x="23007" y="86265"/>
                  </a:cubicBezTo>
                  <a:cubicBezTo>
                    <a:pt x="23007" y="42522"/>
                    <a:pt x="55568" y="6389"/>
                    <a:pt x="97773" y="763"/>
                  </a:cubicBezTo>
                  <a:cubicBezTo>
                    <a:pt x="94010" y="263"/>
                    <a:pt x="90172" y="0"/>
                    <a:pt x="86269" y="0"/>
                  </a:cubicBezTo>
                  <a:cubicBezTo>
                    <a:pt x="38625" y="0"/>
                    <a:pt x="0" y="38624"/>
                    <a:pt x="0" y="86269"/>
                  </a:cubicBezTo>
                  <a:cubicBezTo>
                    <a:pt x="0" y="143782"/>
                    <a:pt x="34506" y="149532"/>
                    <a:pt x="46005" y="189792"/>
                  </a:cubicBezTo>
                  <a:cubicBezTo>
                    <a:pt x="49539" y="202160"/>
                    <a:pt x="51759" y="230052"/>
                    <a:pt x="51759" y="230052"/>
                  </a:cubicBezTo>
                  <a:lnTo>
                    <a:pt x="120771" y="230052"/>
                  </a:lnTo>
                  <a:cubicBezTo>
                    <a:pt x="120771" y="230052"/>
                    <a:pt x="121441" y="221679"/>
                    <a:pt x="122623" y="212079"/>
                  </a:cubicBezTo>
                  <a:lnTo>
                    <a:pt x="82935" y="212079"/>
                  </a:lnTo>
                  <a:close/>
                </a:path>
              </a:pathLst>
            </a:custGeom>
            <a:solidFill>
              <a:srgbClr val="F4B31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1" name="Google Shape;561;p27"/>
            <p:cNvSpPr/>
            <p:nvPr/>
          </p:nvSpPr>
          <p:spPr>
            <a:xfrm>
              <a:off x="3575276" y="2582067"/>
              <a:ext cx="92019" cy="69020"/>
            </a:xfrm>
            <a:custGeom>
              <a:avLst/>
              <a:gdLst/>
              <a:ahLst/>
              <a:cxnLst/>
              <a:rect l="l" t="t" r="r" b="b"/>
              <a:pathLst>
                <a:path w="92019" h="69020" extrusionOk="0">
                  <a:moveTo>
                    <a:pt x="74766" y="69021"/>
                  </a:moveTo>
                  <a:lnTo>
                    <a:pt x="17253" y="69021"/>
                  </a:lnTo>
                  <a:cubicBezTo>
                    <a:pt x="7724" y="69021"/>
                    <a:pt x="0" y="61297"/>
                    <a:pt x="0" y="51767"/>
                  </a:cubicBezTo>
                  <a:lnTo>
                    <a:pt x="0" y="0"/>
                  </a:lnTo>
                  <a:lnTo>
                    <a:pt x="92019" y="0"/>
                  </a:lnTo>
                  <a:lnTo>
                    <a:pt x="92019" y="51763"/>
                  </a:lnTo>
                  <a:cubicBezTo>
                    <a:pt x="92023" y="61292"/>
                    <a:pt x="84295" y="69021"/>
                    <a:pt x="74766" y="69021"/>
                  </a:cubicBezTo>
                  <a:lnTo>
                    <a:pt x="74766" y="69021"/>
                  </a:lnTo>
                  <a:close/>
                </a:path>
              </a:pathLst>
            </a:custGeom>
            <a:solidFill>
              <a:srgbClr val="E3E4E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2" name="Google Shape;562;p27"/>
            <p:cNvSpPr/>
            <p:nvPr/>
          </p:nvSpPr>
          <p:spPr>
            <a:xfrm>
              <a:off x="3575276" y="2582067"/>
              <a:ext cx="91031" cy="69016"/>
            </a:xfrm>
            <a:custGeom>
              <a:avLst/>
              <a:gdLst/>
              <a:ahLst/>
              <a:cxnLst/>
              <a:rect l="l" t="t" r="r" b="b"/>
              <a:pathLst>
                <a:path w="91031" h="69016" extrusionOk="0">
                  <a:moveTo>
                    <a:pt x="34506" y="57513"/>
                  </a:moveTo>
                  <a:cubicBezTo>
                    <a:pt x="24977" y="57513"/>
                    <a:pt x="17253" y="49789"/>
                    <a:pt x="17253" y="40260"/>
                  </a:cubicBezTo>
                  <a:lnTo>
                    <a:pt x="17253" y="0"/>
                  </a:lnTo>
                  <a:lnTo>
                    <a:pt x="0" y="0"/>
                  </a:lnTo>
                  <a:lnTo>
                    <a:pt x="0" y="51763"/>
                  </a:lnTo>
                  <a:cubicBezTo>
                    <a:pt x="0" y="61292"/>
                    <a:pt x="7724" y="69016"/>
                    <a:pt x="17253" y="69016"/>
                  </a:cubicBezTo>
                  <a:lnTo>
                    <a:pt x="74766" y="69016"/>
                  </a:lnTo>
                  <a:cubicBezTo>
                    <a:pt x="82278" y="69016"/>
                    <a:pt x="88663" y="64212"/>
                    <a:pt x="91032" y="57513"/>
                  </a:cubicBezTo>
                  <a:lnTo>
                    <a:pt x="34506" y="57513"/>
                  </a:lnTo>
                  <a:close/>
                </a:path>
              </a:pathLst>
            </a:custGeom>
            <a:solidFill>
              <a:srgbClr val="9BA4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3" name="Google Shape;563;p27"/>
            <p:cNvSpPr/>
            <p:nvPr/>
          </p:nvSpPr>
          <p:spPr>
            <a:xfrm>
              <a:off x="3529622" y="2346630"/>
              <a:ext cx="183317" cy="309847"/>
            </a:xfrm>
            <a:custGeom>
              <a:avLst/>
              <a:gdLst/>
              <a:ahLst/>
              <a:cxnLst/>
              <a:rect l="l" t="t" r="r" b="b"/>
              <a:pathLst>
                <a:path w="183317" h="309847" extrusionOk="0">
                  <a:moveTo>
                    <a:pt x="91663" y="0"/>
                  </a:moveTo>
                  <a:cubicBezTo>
                    <a:pt x="41120" y="0"/>
                    <a:pt x="0" y="41120"/>
                    <a:pt x="0" y="91659"/>
                  </a:cubicBezTo>
                  <a:cubicBezTo>
                    <a:pt x="0" y="128029"/>
                    <a:pt x="13215" y="144909"/>
                    <a:pt x="25990" y="161235"/>
                  </a:cubicBezTo>
                  <a:cubicBezTo>
                    <a:pt x="34176" y="171691"/>
                    <a:pt x="41904" y="181568"/>
                    <a:pt x="46217" y="196660"/>
                  </a:cubicBezTo>
                  <a:cubicBezTo>
                    <a:pt x="48607" y="205028"/>
                    <a:pt x="50412" y="221332"/>
                    <a:pt x="51251" y="230043"/>
                  </a:cubicBezTo>
                  <a:lnTo>
                    <a:pt x="45649" y="230043"/>
                  </a:lnTo>
                  <a:cubicBezTo>
                    <a:pt x="42671" y="230043"/>
                    <a:pt x="40256" y="232458"/>
                    <a:pt x="40256" y="235437"/>
                  </a:cubicBezTo>
                  <a:lnTo>
                    <a:pt x="40256" y="287200"/>
                  </a:lnTo>
                  <a:cubicBezTo>
                    <a:pt x="40256" y="299687"/>
                    <a:pt x="50412" y="309847"/>
                    <a:pt x="62902" y="309847"/>
                  </a:cubicBezTo>
                  <a:lnTo>
                    <a:pt x="120415" y="309847"/>
                  </a:lnTo>
                  <a:cubicBezTo>
                    <a:pt x="132902" y="309847"/>
                    <a:pt x="143062" y="299687"/>
                    <a:pt x="143062" y="287200"/>
                  </a:cubicBezTo>
                  <a:lnTo>
                    <a:pt x="143062" y="235437"/>
                  </a:lnTo>
                  <a:cubicBezTo>
                    <a:pt x="143062" y="232458"/>
                    <a:pt x="140647" y="230043"/>
                    <a:pt x="137673" y="230043"/>
                  </a:cubicBezTo>
                  <a:lnTo>
                    <a:pt x="132067" y="230043"/>
                  </a:lnTo>
                  <a:cubicBezTo>
                    <a:pt x="132906" y="221332"/>
                    <a:pt x="134711" y="205032"/>
                    <a:pt x="137105" y="196660"/>
                  </a:cubicBezTo>
                  <a:cubicBezTo>
                    <a:pt x="138376" y="192211"/>
                    <a:pt x="139990" y="188046"/>
                    <a:pt x="142033" y="183924"/>
                  </a:cubicBezTo>
                  <a:cubicBezTo>
                    <a:pt x="143359" y="181254"/>
                    <a:pt x="142266" y="178021"/>
                    <a:pt x="139596" y="176695"/>
                  </a:cubicBezTo>
                  <a:cubicBezTo>
                    <a:pt x="136931" y="175373"/>
                    <a:pt x="133694" y="176462"/>
                    <a:pt x="132372" y="179132"/>
                  </a:cubicBezTo>
                  <a:cubicBezTo>
                    <a:pt x="130033" y="183852"/>
                    <a:pt x="128190" y="188614"/>
                    <a:pt x="126737" y="193698"/>
                  </a:cubicBezTo>
                  <a:cubicBezTo>
                    <a:pt x="123987" y="203321"/>
                    <a:pt x="122055" y="221319"/>
                    <a:pt x="121233" y="230048"/>
                  </a:cubicBezTo>
                  <a:lnTo>
                    <a:pt x="62093" y="230048"/>
                  </a:lnTo>
                  <a:cubicBezTo>
                    <a:pt x="61275" y="221319"/>
                    <a:pt x="59339" y="203325"/>
                    <a:pt x="56589" y="193698"/>
                  </a:cubicBezTo>
                  <a:cubicBezTo>
                    <a:pt x="51704" y="176581"/>
                    <a:pt x="42950" y="165404"/>
                    <a:pt x="34485" y="154591"/>
                  </a:cubicBezTo>
                  <a:cubicBezTo>
                    <a:pt x="22299" y="139020"/>
                    <a:pt x="10787" y="124305"/>
                    <a:pt x="10787" y="91659"/>
                  </a:cubicBezTo>
                  <a:cubicBezTo>
                    <a:pt x="10787" y="47064"/>
                    <a:pt x="47065" y="10783"/>
                    <a:pt x="91663" y="10783"/>
                  </a:cubicBezTo>
                  <a:cubicBezTo>
                    <a:pt x="136258" y="10783"/>
                    <a:pt x="172539" y="47064"/>
                    <a:pt x="172539" y="91659"/>
                  </a:cubicBezTo>
                  <a:cubicBezTo>
                    <a:pt x="172539" y="124305"/>
                    <a:pt x="161027" y="139020"/>
                    <a:pt x="148837" y="154591"/>
                  </a:cubicBezTo>
                  <a:cubicBezTo>
                    <a:pt x="147515" y="156277"/>
                    <a:pt x="145693" y="157989"/>
                    <a:pt x="145426" y="160222"/>
                  </a:cubicBezTo>
                  <a:cubicBezTo>
                    <a:pt x="145210" y="162052"/>
                    <a:pt x="145964" y="163904"/>
                    <a:pt x="147397" y="165061"/>
                  </a:cubicBezTo>
                  <a:cubicBezTo>
                    <a:pt x="148837" y="166222"/>
                    <a:pt x="150807" y="166565"/>
                    <a:pt x="152557" y="165959"/>
                  </a:cubicBezTo>
                  <a:cubicBezTo>
                    <a:pt x="154744" y="165200"/>
                    <a:pt x="155977" y="162967"/>
                    <a:pt x="157328" y="161239"/>
                  </a:cubicBezTo>
                  <a:cubicBezTo>
                    <a:pt x="170107" y="144909"/>
                    <a:pt x="183318" y="128025"/>
                    <a:pt x="183318" y="91663"/>
                  </a:cubicBezTo>
                  <a:cubicBezTo>
                    <a:pt x="183326" y="41120"/>
                    <a:pt x="142206" y="0"/>
                    <a:pt x="91663" y="0"/>
                  </a:cubicBezTo>
                  <a:lnTo>
                    <a:pt x="91663" y="0"/>
                  </a:lnTo>
                  <a:close/>
                  <a:moveTo>
                    <a:pt x="132283" y="276057"/>
                  </a:moveTo>
                  <a:lnTo>
                    <a:pt x="51047" y="276057"/>
                  </a:lnTo>
                  <a:lnTo>
                    <a:pt x="51047" y="263838"/>
                  </a:lnTo>
                  <a:lnTo>
                    <a:pt x="132283" y="263838"/>
                  </a:lnTo>
                  <a:lnTo>
                    <a:pt x="132283" y="276057"/>
                  </a:lnTo>
                  <a:close/>
                  <a:moveTo>
                    <a:pt x="120420" y="299064"/>
                  </a:moveTo>
                  <a:lnTo>
                    <a:pt x="62907" y="299064"/>
                  </a:lnTo>
                  <a:cubicBezTo>
                    <a:pt x="56365" y="299064"/>
                    <a:pt x="51043" y="293742"/>
                    <a:pt x="51043" y="287200"/>
                  </a:cubicBezTo>
                  <a:lnTo>
                    <a:pt x="51043" y="286840"/>
                  </a:lnTo>
                  <a:lnTo>
                    <a:pt x="132279" y="286840"/>
                  </a:lnTo>
                  <a:lnTo>
                    <a:pt x="132279" y="287200"/>
                  </a:lnTo>
                  <a:cubicBezTo>
                    <a:pt x="132283" y="293742"/>
                    <a:pt x="126962" y="299064"/>
                    <a:pt x="120420" y="299064"/>
                  </a:cubicBezTo>
                  <a:lnTo>
                    <a:pt x="120420" y="299064"/>
                  </a:lnTo>
                  <a:close/>
                  <a:moveTo>
                    <a:pt x="132283" y="253055"/>
                  </a:moveTo>
                  <a:lnTo>
                    <a:pt x="51047" y="253055"/>
                  </a:lnTo>
                  <a:lnTo>
                    <a:pt x="51047" y="240831"/>
                  </a:lnTo>
                  <a:lnTo>
                    <a:pt x="132283" y="240831"/>
                  </a:lnTo>
                  <a:lnTo>
                    <a:pt x="132283" y="25305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4" name="Google Shape;564;p27"/>
            <p:cNvSpPr/>
            <p:nvPr/>
          </p:nvSpPr>
          <p:spPr>
            <a:xfrm>
              <a:off x="3592893" y="2392639"/>
              <a:ext cx="56792" cy="125813"/>
            </a:xfrm>
            <a:custGeom>
              <a:avLst/>
              <a:gdLst/>
              <a:ahLst/>
              <a:cxnLst/>
              <a:rect l="l" t="t" r="r" b="b"/>
              <a:pathLst>
                <a:path w="56792" h="125813" extrusionOk="0">
                  <a:moveTo>
                    <a:pt x="51399" y="51043"/>
                  </a:moveTo>
                  <a:cubicBezTo>
                    <a:pt x="54378" y="51043"/>
                    <a:pt x="56793" y="48628"/>
                    <a:pt x="56793" y="45649"/>
                  </a:cubicBezTo>
                  <a:lnTo>
                    <a:pt x="56793" y="39896"/>
                  </a:lnTo>
                  <a:cubicBezTo>
                    <a:pt x="56793" y="27409"/>
                    <a:pt x="46632" y="17253"/>
                    <a:pt x="34146" y="17253"/>
                  </a:cubicBezTo>
                  <a:lnTo>
                    <a:pt x="33790" y="17253"/>
                  </a:lnTo>
                  <a:lnTo>
                    <a:pt x="33790" y="5390"/>
                  </a:lnTo>
                  <a:cubicBezTo>
                    <a:pt x="33790" y="2411"/>
                    <a:pt x="31375" y="0"/>
                    <a:pt x="28401" y="0"/>
                  </a:cubicBezTo>
                  <a:cubicBezTo>
                    <a:pt x="25422" y="0"/>
                    <a:pt x="23007" y="2415"/>
                    <a:pt x="23007" y="5390"/>
                  </a:cubicBezTo>
                  <a:lnTo>
                    <a:pt x="23007" y="17376"/>
                  </a:lnTo>
                  <a:cubicBezTo>
                    <a:pt x="10110" y="18643"/>
                    <a:pt x="0" y="29549"/>
                    <a:pt x="0" y="42773"/>
                  </a:cubicBezTo>
                  <a:cubicBezTo>
                    <a:pt x="0" y="56844"/>
                    <a:pt x="11448" y="68296"/>
                    <a:pt x="25524" y="68296"/>
                  </a:cubicBezTo>
                  <a:lnTo>
                    <a:pt x="31273" y="68296"/>
                  </a:lnTo>
                  <a:cubicBezTo>
                    <a:pt x="39400" y="68296"/>
                    <a:pt x="46014" y="74906"/>
                    <a:pt x="46014" y="83032"/>
                  </a:cubicBezTo>
                  <a:cubicBezTo>
                    <a:pt x="46014" y="91159"/>
                    <a:pt x="39404" y="97773"/>
                    <a:pt x="31273" y="97773"/>
                  </a:cubicBezTo>
                  <a:lnTo>
                    <a:pt x="22647" y="97773"/>
                  </a:lnTo>
                  <a:cubicBezTo>
                    <a:pt x="16105" y="97773"/>
                    <a:pt x="10783" y="92451"/>
                    <a:pt x="10783" y="85909"/>
                  </a:cubicBezTo>
                  <a:cubicBezTo>
                    <a:pt x="10783" y="82931"/>
                    <a:pt x="8368" y="80516"/>
                    <a:pt x="5389" y="80516"/>
                  </a:cubicBezTo>
                  <a:cubicBezTo>
                    <a:pt x="2411" y="80516"/>
                    <a:pt x="0" y="82931"/>
                    <a:pt x="0" y="85909"/>
                  </a:cubicBezTo>
                  <a:cubicBezTo>
                    <a:pt x="0" y="98396"/>
                    <a:pt x="10160" y="108556"/>
                    <a:pt x="22647" y="108556"/>
                  </a:cubicBezTo>
                  <a:lnTo>
                    <a:pt x="23007" y="108556"/>
                  </a:lnTo>
                  <a:lnTo>
                    <a:pt x="23007" y="120420"/>
                  </a:lnTo>
                  <a:cubicBezTo>
                    <a:pt x="23007" y="123398"/>
                    <a:pt x="25422" y="125813"/>
                    <a:pt x="28401" y="125813"/>
                  </a:cubicBezTo>
                  <a:cubicBezTo>
                    <a:pt x="31379" y="125813"/>
                    <a:pt x="33790" y="123398"/>
                    <a:pt x="33790" y="120420"/>
                  </a:cubicBezTo>
                  <a:lnTo>
                    <a:pt x="33790" y="108433"/>
                  </a:lnTo>
                  <a:cubicBezTo>
                    <a:pt x="46687" y="107166"/>
                    <a:pt x="56793" y="96265"/>
                    <a:pt x="56793" y="83037"/>
                  </a:cubicBezTo>
                  <a:cubicBezTo>
                    <a:pt x="56793" y="68966"/>
                    <a:pt x="45344" y="57517"/>
                    <a:pt x="31273" y="57517"/>
                  </a:cubicBezTo>
                  <a:lnTo>
                    <a:pt x="25519" y="57517"/>
                  </a:lnTo>
                  <a:cubicBezTo>
                    <a:pt x="17393" y="57517"/>
                    <a:pt x="10779" y="50907"/>
                    <a:pt x="10779" y="42777"/>
                  </a:cubicBezTo>
                  <a:cubicBezTo>
                    <a:pt x="10779" y="34650"/>
                    <a:pt x="17389" y="28041"/>
                    <a:pt x="25519" y="28041"/>
                  </a:cubicBezTo>
                  <a:lnTo>
                    <a:pt x="34146" y="28041"/>
                  </a:lnTo>
                  <a:cubicBezTo>
                    <a:pt x="40688" y="28041"/>
                    <a:pt x="46010" y="33362"/>
                    <a:pt x="46010" y="39900"/>
                  </a:cubicBezTo>
                  <a:lnTo>
                    <a:pt x="46010" y="45654"/>
                  </a:lnTo>
                  <a:cubicBezTo>
                    <a:pt x="46005" y="48628"/>
                    <a:pt x="48420" y="51043"/>
                    <a:pt x="51399" y="51043"/>
                  </a:cubicBezTo>
                  <a:lnTo>
                    <a:pt x="51399" y="5104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5" name="Google Shape;565;p27"/>
            <p:cNvSpPr/>
            <p:nvPr/>
          </p:nvSpPr>
          <p:spPr>
            <a:xfrm>
              <a:off x="3615892" y="2289112"/>
              <a:ext cx="10783" cy="33790"/>
            </a:xfrm>
            <a:custGeom>
              <a:avLst/>
              <a:gdLst/>
              <a:ahLst/>
              <a:cxnLst/>
              <a:rect l="l" t="t" r="r" b="b"/>
              <a:pathLst>
                <a:path w="10783" h="33790" extrusionOk="0">
                  <a:moveTo>
                    <a:pt x="5394" y="33790"/>
                  </a:moveTo>
                  <a:cubicBezTo>
                    <a:pt x="8372" y="33790"/>
                    <a:pt x="10783" y="31375"/>
                    <a:pt x="10783" y="28396"/>
                  </a:cubicBezTo>
                  <a:lnTo>
                    <a:pt x="10783" y="5394"/>
                  </a:lnTo>
                  <a:cubicBezTo>
                    <a:pt x="10783" y="2415"/>
                    <a:pt x="8368" y="0"/>
                    <a:pt x="5394" y="0"/>
                  </a:cubicBezTo>
                  <a:cubicBezTo>
                    <a:pt x="2415" y="0"/>
                    <a:pt x="0" y="2415"/>
                    <a:pt x="0" y="5394"/>
                  </a:cubicBezTo>
                  <a:lnTo>
                    <a:pt x="0" y="28400"/>
                  </a:lnTo>
                  <a:cubicBezTo>
                    <a:pt x="4" y="31375"/>
                    <a:pt x="2415" y="33790"/>
                    <a:pt x="5394" y="33790"/>
                  </a:cubicBezTo>
                  <a:lnTo>
                    <a:pt x="5394" y="3379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6" name="Google Shape;566;p27"/>
            <p:cNvSpPr/>
            <p:nvPr/>
          </p:nvSpPr>
          <p:spPr>
            <a:xfrm>
              <a:off x="3560867" y="2300055"/>
              <a:ext cx="19580" cy="32024"/>
            </a:xfrm>
            <a:custGeom>
              <a:avLst/>
              <a:gdLst/>
              <a:ahLst/>
              <a:cxnLst/>
              <a:rect l="l" t="t" r="r" b="b"/>
              <a:pathLst>
                <a:path w="19580" h="32024" extrusionOk="0">
                  <a:moveTo>
                    <a:pt x="9218" y="28711"/>
                  </a:moveTo>
                  <a:cubicBezTo>
                    <a:pt x="10422" y="31609"/>
                    <a:pt x="13943" y="32876"/>
                    <a:pt x="16718" y="31414"/>
                  </a:cubicBezTo>
                  <a:cubicBezTo>
                    <a:pt x="19150" y="30135"/>
                    <a:pt x="20230" y="27118"/>
                    <a:pt x="19180" y="24584"/>
                  </a:cubicBezTo>
                  <a:lnTo>
                    <a:pt x="10375" y="3331"/>
                  </a:lnTo>
                  <a:cubicBezTo>
                    <a:pt x="9235" y="577"/>
                    <a:pt x="6079" y="-728"/>
                    <a:pt x="3329" y="412"/>
                  </a:cubicBezTo>
                  <a:cubicBezTo>
                    <a:pt x="579" y="1552"/>
                    <a:pt x="-726" y="4704"/>
                    <a:pt x="410" y="7454"/>
                  </a:cubicBezTo>
                  <a:lnTo>
                    <a:pt x="9218" y="2871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7" name="Google Shape;567;p27"/>
            <p:cNvSpPr/>
            <p:nvPr/>
          </p:nvSpPr>
          <p:spPr>
            <a:xfrm>
              <a:off x="3514230" y="2331229"/>
              <a:ext cx="27003" cy="27047"/>
            </a:xfrm>
            <a:custGeom>
              <a:avLst/>
              <a:gdLst/>
              <a:ahLst/>
              <a:cxnLst/>
              <a:rect l="l" t="t" r="r" b="b"/>
              <a:pathLst>
                <a:path w="27003" h="27047" extrusionOk="0">
                  <a:moveTo>
                    <a:pt x="21654" y="27048"/>
                  </a:moveTo>
                  <a:cubicBezTo>
                    <a:pt x="26370" y="27048"/>
                    <a:pt x="28785" y="21167"/>
                    <a:pt x="25468" y="17845"/>
                  </a:cubicBezTo>
                  <a:lnTo>
                    <a:pt x="9202" y="1579"/>
                  </a:lnTo>
                  <a:cubicBezTo>
                    <a:pt x="7096" y="-526"/>
                    <a:pt x="3685" y="-526"/>
                    <a:pt x="1579" y="1579"/>
                  </a:cubicBezTo>
                  <a:cubicBezTo>
                    <a:pt x="-526" y="3685"/>
                    <a:pt x="-526" y="7100"/>
                    <a:pt x="1579" y="9206"/>
                  </a:cubicBezTo>
                  <a:lnTo>
                    <a:pt x="17845" y="25472"/>
                  </a:lnTo>
                  <a:cubicBezTo>
                    <a:pt x="18892" y="26523"/>
                    <a:pt x="20273" y="27048"/>
                    <a:pt x="21654" y="27048"/>
                  </a:cubicBezTo>
                  <a:lnTo>
                    <a:pt x="21654" y="270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8" name="Google Shape;568;p27"/>
            <p:cNvSpPr/>
            <p:nvPr/>
          </p:nvSpPr>
          <p:spPr>
            <a:xfrm>
              <a:off x="3483055" y="2377872"/>
              <a:ext cx="32036" cy="19578"/>
            </a:xfrm>
            <a:custGeom>
              <a:avLst/>
              <a:gdLst/>
              <a:ahLst/>
              <a:cxnLst/>
              <a:rect l="l" t="t" r="r" b="b"/>
              <a:pathLst>
                <a:path w="32036" h="19578" extrusionOk="0">
                  <a:moveTo>
                    <a:pt x="28713" y="9217"/>
                  </a:moveTo>
                  <a:lnTo>
                    <a:pt x="7456" y="412"/>
                  </a:lnTo>
                  <a:cubicBezTo>
                    <a:pt x="4706" y="-728"/>
                    <a:pt x="1554" y="577"/>
                    <a:pt x="414" y="3331"/>
                  </a:cubicBezTo>
                  <a:cubicBezTo>
                    <a:pt x="-730" y="6081"/>
                    <a:pt x="579" y="9233"/>
                    <a:pt x="3333" y="10378"/>
                  </a:cubicBezTo>
                  <a:lnTo>
                    <a:pt x="24586" y="19178"/>
                  </a:lnTo>
                  <a:cubicBezTo>
                    <a:pt x="27488" y="20377"/>
                    <a:pt x="30869" y="18780"/>
                    <a:pt x="31802" y="15788"/>
                  </a:cubicBezTo>
                  <a:cubicBezTo>
                    <a:pt x="32615" y="13166"/>
                    <a:pt x="31251" y="10267"/>
                    <a:pt x="28713" y="9217"/>
                  </a:cubicBezTo>
                  <a:lnTo>
                    <a:pt x="28713" y="92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69" name="Google Shape;569;p27"/>
            <p:cNvSpPr/>
            <p:nvPr/>
          </p:nvSpPr>
          <p:spPr>
            <a:xfrm>
              <a:off x="3472118" y="2432895"/>
              <a:ext cx="33785" cy="10787"/>
            </a:xfrm>
            <a:custGeom>
              <a:avLst/>
              <a:gdLst/>
              <a:ahLst/>
              <a:cxnLst/>
              <a:rect l="l" t="t" r="r" b="b"/>
              <a:pathLst>
                <a:path w="33785" h="10787" extrusionOk="0">
                  <a:moveTo>
                    <a:pt x="33786" y="5394"/>
                  </a:moveTo>
                  <a:cubicBezTo>
                    <a:pt x="33786" y="2415"/>
                    <a:pt x="31371" y="0"/>
                    <a:pt x="28396" y="0"/>
                  </a:cubicBezTo>
                  <a:lnTo>
                    <a:pt x="5394" y="0"/>
                  </a:lnTo>
                  <a:cubicBezTo>
                    <a:pt x="2415" y="0"/>
                    <a:pt x="0" y="2415"/>
                    <a:pt x="0" y="5394"/>
                  </a:cubicBezTo>
                  <a:cubicBezTo>
                    <a:pt x="0" y="8372"/>
                    <a:pt x="2415" y="10788"/>
                    <a:pt x="5394" y="10788"/>
                  </a:cubicBezTo>
                  <a:lnTo>
                    <a:pt x="28396" y="10788"/>
                  </a:lnTo>
                  <a:cubicBezTo>
                    <a:pt x="31371" y="10788"/>
                    <a:pt x="33786" y="8372"/>
                    <a:pt x="33786" y="5394"/>
                  </a:cubicBezTo>
                  <a:lnTo>
                    <a:pt x="33786" y="539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0" name="Google Shape;570;p27"/>
            <p:cNvSpPr/>
            <p:nvPr/>
          </p:nvSpPr>
          <p:spPr>
            <a:xfrm>
              <a:off x="3483066" y="2479115"/>
              <a:ext cx="32030" cy="19577"/>
            </a:xfrm>
            <a:custGeom>
              <a:avLst/>
              <a:gdLst/>
              <a:ahLst/>
              <a:cxnLst/>
              <a:rect l="l" t="t" r="r" b="b"/>
              <a:pathLst>
                <a:path w="32030" h="19577" extrusionOk="0">
                  <a:moveTo>
                    <a:pt x="24575" y="412"/>
                  </a:moveTo>
                  <a:lnTo>
                    <a:pt x="3322" y="9216"/>
                  </a:lnTo>
                  <a:cubicBezTo>
                    <a:pt x="784" y="10267"/>
                    <a:pt x="-576" y="13161"/>
                    <a:pt x="233" y="15788"/>
                  </a:cubicBezTo>
                  <a:cubicBezTo>
                    <a:pt x="1157" y="18775"/>
                    <a:pt x="4555" y="20376"/>
                    <a:pt x="7449" y="19177"/>
                  </a:cubicBezTo>
                  <a:lnTo>
                    <a:pt x="28702" y="10373"/>
                  </a:lnTo>
                  <a:cubicBezTo>
                    <a:pt x="31452" y="9233"/>
                    <a:pt x="32756" y="6081"/>
                    <a:pt x="31621" y="3331"/>
                  </a:cubicBezTo>
                  <a:cubicBezTo>
                    <a:pt x="30481" y="581"/>
                    <a:pt x="27329" y="-728"/>
                    <a:pt x="24575" y="412"/>
                  </a:cubicBezTo>
                  <a:lnTo>
                    <a:pt x="24575" y="41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1" name="Google Shape;571;p27"/>
            <p:cNvSpPr/>
            <p:nvPr/>
          </p:nvSpPr>
          <p:spPr>
            <a:xfrm>
              <a:off x="3727476" y="2479115"/>
              <a:ext cx="32034" cy="19580"/>
            </a:xfrm>
            <a:custGeom>
              <a:avLst/>
              <a:gdLst/>
              <a:ahLst/>
              <a:cxnLst/>
              <a:rect l="l" t="t" r="r" b="b"/>
              <a:pathLst>
                <a:path w="32034" h="19580" extrusionOk="0">
                  <a:moveTo>
                    <a:pt x="28711" y="9217"/>
                  </a:moveTo>
                  <a:lnTo>
                    <a:pt x="7454" y="412"/>
                  </a:lnTo>
                  <a:cubicBezTo>
                    <a:pt x="4704" y="-728"/>
                    <a:pt x="1552" y="577"/>
                    <a:pt x="412" y="3331"/>
                  </a:cubicBezTo>
                  <a:cubicBezTo>
                    <a:pt x="-728" y="6081"/>
                    <a:pt x="577" y="9234"/>
                    <a:pt x="3327" y="10373"/>
                  </a:cubicBezTo>
                  <a:lnTo>
                    <a:pt x="24584" y="19178"/>
                  </a:lnTo>
                  <a:cubicBezTo>
                    <a:pt x="27487" y="20381"/>
                    <a:pt x="30868" y="18780"/>
                    <a:pt x="31800" y="15788"/>
                  </a:cubicBezTo>
                  <a:cubicBezTo>
                    <a:pt x="32613" y="13166"/>
                    <a:pt x="31245" y="10263"/>
                    <a:pt x="28711" y="9217"/>
                  </a:cubicBezTo>
                  <a:lnTo>
                    <a:pt x="28711" y="921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2" name="Google Shape;572;p27"/>
            <p:cNvSpPr/>
            <p:nvPr/>
          </p:nvSpPr>
          <p:spPr>
            <a:xfrm>
              <a:off x="3736667" y="2432895"/>
              <a:ext cx="33794" cy="10787"/>
            </a:xfrm>
            <a:custGeom>
              <a:avLst/>
              <a:gdLst/>
              <a:ahLst/>
              <a:cxnLst/>
              <a:rect l="l" t="t" r="r" b="b"/>
              <a:pathLst>
                <a:path w="33794" h="10787" extrusionOk="0">
                  <a:moveTo>
                    <a:pt x="28401" y="0"/>
                  </a:moveTo>
                  <a:lnTo>
                    <a:pt x="5394" y="0"/>
                  </a:lnTo>
                  <a:cubicBezTo>
                    <a:pt x="2415" y="0"/>
                    <a:pt x="0" y="2415"/>
                    <a:pt x="0" y="5394"/>
                  </a:cubicBezTo>
                  <a:cubicBezTo>
                    <a:pt x="0" y="8372"/>
                    <a:pt x="2415" y="10788"/>
                    <a:pt x="5394" y="10788"/>
                  </a:cubicBezTo>
                  <a:lnTo>
                    <a:pt x="28401" y="10788"/>
                  </a:lnTo>
                  <a:cubicBezTo>
                    <a:pt x="31379" y="10788"/>
                    <a:pt x="33794" y="8372"/>
                    <a:pt x="33794" y="5394"/>
                  </a:cubicBezTo>
                  <a:cubicBezTo>
                    <a:pt x="33794" y="2415"/>
                    <a:pt x="31379" y="0"/>
                    <a:pt x="28401" y="0"/>
                  </a:cubicBezTo>
                  <a:lnTo>
                    <a:pt x="28401"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3" name="Google Shape;573;p27"/>
            <p:cNvSpPr/>
            <p:nvPr/>
          </p:nvSpPr>
          <p:spPr>
            <a:xfrm>
              <a:off x="3727476" y="2377873"/>
              <a:ext cx="32040" cy="19578"/>
            </a:xfrm>
            <a:custGeom>
              <a:avLst/>
              <a:gdLst/>
              <a:ahLst/>
              <a:cxnLst/>
              <a:rect l="l" t="t" r="r" b="b"/>
              <a:pathLst>
                <a:path w="32040" h="19578" extrusionOk="0">
                  <a:moveTo>
                    <a:pt x="412" y="16262"/>
                  </a:moveTo>
                  <a:cubicBezTo>
                    <a:pt x="1535" y="18974"/>
                    <a:pt x="4738" y="20304"/>
                    <a:pt x="7454" y="19177"/>
                  </a:cubicBezTo>
                  <a:lnTo>
                    <a:pt x="28711" y="10377"/>
                  </a:lnTo>
                  <a:cubicBezTo>
                    <a:pt x="31461" y="9237"/>
                    <a:pt x="32766" y="6081"/>
                    <a:pt x="31630" y="3331"/>
                  </a:cubicBezTo>
                  <a:cubicBezTo>
                    <a:pt x="30491" y="581"/>
                    <a:pt x="27334" y="-728"/>
                    <a:pt x="24584" y="412"/>
                  </a:cubicBezTo>
                  <a:lnTo>
                    <a:pt x="3327" y="9216"/>
                  </a:lnTo>
                  <a:cubicBezTo>
                    <a:pt x="577" y="10356"/>
                    <a:pt x="-728" y="13508"/>
                    <a:pt x="412" y="16262"/>
                  </a:cubicBezTo>
                  <a:lnTo>
                    <a:pt x="412" y="16262"/>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4" name="Google Shape;574;p27"/>
            <p:cNvSpPr/>
            <p:nvPr/>
          </p:nvSpPr>
          <p:spPr>
            <a:xfrm>
              <a:off x="3701317" y="2331229"/>
              <a:ext cx="27032" cy="27027"/>
            </a:xfrm>
            <a:custGeom>
              <a:avLst/>
              <a:gdLst/>
              <a:ahLst/>
              <a:cxnLst/>
              <a:rect l="l" t="t" r="r" b="b"/>
              <a:pathLst>
                <a:path w="27032" h="27027" extrusionOk="0">
                  <a:moveTo>
                    <a:pt x="25453" y="1579"/>
                  </a:moveTo>
                  <a:cubicBezTo>
                    <a:pt x="23347" y="-526"/>
                    <a:pt x="19932" y="-526"/>
                    <a:pt x="17826" y="1579"/>
                  </a:cubicBezTo>
                  <a:lnTo>
                    <a:pt x="1560" y="17845"/>
                  </a:lnTo>
                  <a:cubicBezTo>
                    <a:pt x="-401" y="19807"/>
                    <a:pt x="-533" y="23053"/>
                    <a:pt x="1276" y="25163"/>
                  </a:cubicBezTo>
                  <a:cubicBezTo>
                    <a:pt x="3289" y="27518"/>
                    <a:pt x="6992" y="27667"/>
                    <a:pt x="9187" y="25472"/>
                  </a:cubicBezTo>
                  <a:lnTo>
                    <a:pt x="25453" y="9206"/>
                  </a:lnTo>
                  <a:cubicBezTo>
                    <a:pt x="27559" y="7100"/>
                    <a:pt x="27559" y="3685"/>
                    <a:pt x="25453" y="1579"/>
                  </a:cubicBezTo>
                  <a:lnTo>
                    <a:pt x="25453" y="157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75" name="Google Shape;575;p27"/>
            <p:cNvSpPr/>
            <p:nvPr/>
          </p:nvSpPr>
          <p:spPr>
            <a:xfrm>
              <a:off x="3662112" y="2300060"/>
              <a:ext cx="19589" cy="32040"/>
            </a:xfrm>
            <a:custGeom>
              <a:avLst/>
              <a:gdLst/>
              <a:ahLst/>
              <a:cxnLst/>
              <a:rect l="l" t="t" r="r" b="b"/>
              <a:pathLst>
                <a:path w="19589" h="32040" extrusionOk="0">
                  <a:moveTo>
                    <a:pt x="3327" y="31626"/>
                  </a:moveTo>
                  <a:cubicBezTo>
                    <a:pt x="4005" y="31905"/>
                    <a:pt x="4704" y="32041"/>
                    <a:pt x="5391" y="32041"/>
                  </a:cubicBezTo>
                  <a:cubicBezTo>
                    <a:pt x="7505" y="32041"/>
                    <a:pt x="9513" y="30787"/>
                    <a:pt x="10373" y="28710"/>
                  </a:cubicBezTo>
                  <a:lnTo>
                    <a:pt x="19178" y="7458"/>
                  </a:lnTo>
                  <a:cubicBezTo>
                    <a:pt x="20318" y="4708"/>
                    <a:pt x="19013" y="1551"/>
                    <a:pt x="16259" y="412"/>
                  </a:cubicBezTo>
                  <a:cubicBezTo>
                    <a:pt x="13509" y="-728"/>
                    <a:pt x="10356" y="581"/>
                    <a:pt x="9217" y="3331"/>
                  </a:cubicBezTo>
                  <a:lnTo>
                    <a:pt x="412" y="24588"/>
                  </a:lnTo>
                  <a:cubicBezTo>
                    <a:pt x="-728" y="27333"/>
                    <a:pt x="577" y="30486"/>
                    <a:pt x="3327" y="31626"/>
                  </a:cubicBezTo>
                  <a:lnTo>
                    <a:pt x="3327" y="3162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pic>
        <p:nvPicPr>
          <p:cNvPr id="576" name="Google Shape;576;p27"/>
          <p:cNvPicPr preferRelativeResize="0"/>
          <p:nvPr/>
        </p:nvPicPr>
        <p:blipFill>
          <a:blip r:embed="rId4">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pic>
        <p:nvPicPr>
          <p:cNvPr id="875" name="Google Shape;875;p45"/>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876" name="Google Shape;876;p45"/>
          <p:cNvSpPr txBox="1"/>
          <p:nvPr/>
        </p:nvSpPr>
        <p:spPr>
          <a:xfrm>
            <a:off x="611852" y="1257025"/>
            <a:ext cx="2481300" cy="15630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Fira Sans Extra Condensed SemiBold"/>
              <a:buNone/>
            </a:pPr>
            <a:r>
              <a:rPr lang="en" sz="4600">
                <a:solidFill>
                  <a:srgbClr val="6AA84F"/>
                </a:solidFill>
                <a:latin typeface="Fira Sans Extra Condensed SemiBold"/>
                <a:ea typeface="Fira Sans Extra Condensed SemiBold"/>
                <a:cs typeface="Fira Sans Extra Condensed SemiBold"/>
                <a:sym typeface="Fira Sans Extra Condensed SemiBold"/>
              </a:rPr>
              <a:t>Thankyou!</a:t>
            </a:r>
            <a:endParaRPr sz="2800">
              <a:solidFill>
                <a:srgbClr val="6AA84F"/>
              </a:solidFill>
            </a:endParaRPr>
          </a:p>
        </p:txBody>
      </p:sp>
      <p:pic>
        <p:nvPicPr>
          <p:cNvPr id="877" name="Google Shape;877;p45"/>
          <p:cNvPicPr preferRelativeResize="0"/>
          <p:nvPr/>
        </p:nvPicPr>
        <p:blipFill>
          <a:blip r:embed="rId4">
            <a:alphaModFix amt="70000"/>
          </a:blip>
          <a:stretch>
            <a:fillRect/>
          </a:stretch>
        </p:blipFill>
        <p:spPr>
          <a:xfrm>
            <a:off x="3093251" y="288275"/>
            <a:ext cx="3375100" cy="7072850"/>
          </a:xfrm>
          <a:prstGeom prst="rect">
            <a:avLst/>
          </a:prstGeom>
          <a:noFill/>
          <a:ln>
            <a:noFill/>
          </a:ln>
        </p:spPr>
      </p:pic>
      <p:pic>
        <p:nvPicPr>
          <p:cNvPr id="878" name="Google Shape;878;p45"/>
          <p:cNvPicPr preferRelativeResize="0"/>
          <p:nvPr/>
        </p:nvPicPr>
        <p:blipFill>
          <a:blip r:embed="rId5">
            <a:alphaModFix/>
          </a:blip>
          <a:stretch>
            <a:fillRect/>
          </a:stretch>
        </p:blipFill>
        <p:spPr>
          <a:xfrm>
            <a:off x="7948199" y="3947699"/>
            <a:ext cx="1119601" cy="1119601"/>
          </a:xfrm>
          <a:prstGeom prst="rect">
            <a:avLst/>
          </a:prstGeom>
          <a:noFill/>
          <a:ln>
            <a:noFill/>
          </a:ln>
        </p:spPr>
      </p:pic>
      <p:pic>
        <p:nvPicPr>
          <p:cNvPr id="879" name="Google Shape;879;p45"/>
          <p:cNvPicPr preferRelativeResize="0"/>
          <p:nvPr/>
        </p:nvPicPr>
        <p:blipFill>
          <a:blip r:embed="rId6">
            <a:alphaModFix/>
          </a:blip>
          <a:stretch>
            <a:fillRect/>
          </a:stretch>
        </p:blipFill>
        <p:spPr>
          <a:xfrm>
            <a:off x="0" y="3852499"/>
            <a:ext cx="1291001" cy="1291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pic>
        <p:nvPicPr>
          <p:cNvPr id="581" name="Google Shape;581;p28"/>
          <p:cNvPicPr preferRelativeResize="0"/>
          <p:nvPr/>
        </p:nvPicPr>
        <p:blipFill>
          <a:blip r:embed="rId3">
            <a:alphaModFix amt="5000"/>
          </a:blip>
          <a:stretch>
            <a:fillRect/>
          </a:stretch>
        </p:blipFill>
        <p:spPr>
          <a:xfrm>
            <a:off x="611838" y="419100"/>
            <a:ext cx="8086725" cy="4305300"/>
          </a:xfrm>
          <a:prstGeom prst="rect">
            <a:avLst/>
          </a:prstGeom>
          <a:noFill/>
          <a:ln>
            <a:noFill/>
          </a:ln>
        </p:spPr>
      </p:pic>
      <p:sp>
        <p:nvSpPr>
          <p:cNvPr id="582" name="Google Shape;582;p28"/>
          <p:cNvSpPr txBox="1"/>
          <p:nvPr/>
        </p:nvSpPr>
        <p:spPr>
          <a:xfrm>
            <a:off x="1670050" y="210425"/>
            <a:ext cx="5650800" cy="874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 sz="3200">
                <a:latin typeface="Fira Sans Extra Condensed SemiBold"/>
                <a:ea typeface="Fira Sans Extra Condensed SemiBold"/>
                <a:cs typeface="Fira Sans Extra Condensed SemiBold"/>
                <a:sym typeface="Fira Sans Extra Condensed SemiBold"/>
              </a:rPr>
              <a:t>United Nations</a:t>
            </a:r>
            <a:br>
              <a:rPr lang="en" sz="3200">
                <a:latin typeface="Fira Sans Extra Condensed SemiBold"/>
                <a:ea typeface="Fira Sans Extra Condensed SemiBold"/>
                <a:cs typeface="Fira Sans Extra Condensed SemiBold"/>
                <a:sym typeface="Fira Sans Extra Condensed SemiBold"/>
              </a:rPr>
            </a:br>
            <a:r>
              <a:rPr lang="en" sz="3200">
                <a:latin typeface="Fira Sans Extra Condensed SemiBold"/>
                <a:ea typeface="Fira Sans Extra Condensed SemiBold"/>
                <a:cs typeface="Fira Sans Extra Condensed SemiBold"/>
                <a:sym typeface="Fira Sans Extra Condensed SemiBold"/>
              </a:rPr>
              <a:t>Sustainable Development Goals 7</a:t>
            </a:r>
            <a:endParaRPr sz="3200" b="0" i="0" u="none" strike="noStrike" cap="none">
              <a:solidFill>
                <a:srgbClr val="000000"/>
              </a:solidFill>
              <a:latin typeface="Fira Sans Extra Condensed SemiBold"/>
              <a:ea typeface="Fira Sans Extra Condensed SemiBold"/>
              <a:cs typeface="Fira Sans Extra Condensed SemiBold"/>
              <a:sym typeface="Fira Sans Extra Condensed SemiBold"/>
            </a:endParaRPr>
          </a:p>
        </p:txBody>
      </p:sp>
      <p:pic>
        <p:nvPicPr>
          <p:cNvPr id="583" name="Google Shape;583;p28"/>
          <p:cNvPicPr preferRelativeResize="0"/>
          <p:nvPr/>
        </p:nvPicPr>
        <p:blipFill>
          <a:blip r:embed="rId4">
            <a:alphaModFix amt="36000"/>
          </a:blip>
          <a:stretch>
            <a:fillRect/>
          </a:stretch>
        </p:blipFill>
        <p:spPr>
          <a:xfrm>
            <a:off x="2739851" y="1465825"/>
            <a:ext cx="3479758" cy="3677675"/>
          </a:xfrm>
          <a:prstGeom prst="rect">
            <a:avLst/>
          </a:prstGeom>
          <a:noFill/>
          <a:ln>
            <a:noFill/>
          </a:ln>
        </p:spPr>
      </p:pic>
      <p:sp>
        <p:nvSpPr>
          <p:cNvPr id="584" name="Google Shape;584;p28"/>
          <p:cNvSpPr txBox="1"/>
          <p:nvPr/>
        </p:nvSpPr>
        <p:spPr>
          <a:xfrm>
            <a:off x="452050" y="1465825"/>
            <a:ext cx="8086800" cy="300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a:latin typeface="Fira Sans Extra Condensed SemiBold"/>
                <a:ea typeface="Fira Sans Extra Condensed SemiBold"/>
                <a:cs typeface="Fira Sans Extra Condensed SemiBold"/>
                <a:sym typeface="Fira Sans Extra Condensed SemiBold"/>
              </a:rPr>
              <a:t>Our project explores the economic impacts of renewable energy production, emphasizing how transitioning to clean energy sources can drive sustainable economic growth. </a:t>
            </a:r>
            <a:br>
              <a:rPr lang="en">
                <a:latin typeface="Fira Sans Extra Condensed SemiBold"/>
                <a:ea typeface="Fira Sans Extra Condensed SemiBold"/>
                <a:cs typeface="Fira Sans Extra Condensed SemiBold"/>
                <a:sym typeface="Fira Sans Extra Condensed SemiBold"/>
              </a:rPr>
            </a:br>
            <a:br>
              <a:rPr lang="en">
                <a:latin typeface="Fira Sans Extra Condensed SemiBold"/>
                <a:ea typeface="Fira Sans Extra Condensed SemiBold"/>
                <a:cs typeface="Fira Sans Extra Condensed SemiBold"/>
                <a:sym typeface="Fira Sans Extra Condensed SemiBold"/>
              </a:rPr>
            </a:br>
            <a:r>
              <a:rPr lang="en">
                <a:latin typeface="Fira Sans Extra Condensed SemiBold"/>
                <a:ea typeface="Fira Sans Extra Condensed SemiBold"/>
                <a:cs typeface="Fira Sans Extra Condensed SemiBold"/>
                <a:sym typeface="Fira Sans Extra Condensed SemiBold"/>
              </a:rPr>
              <a:t>By analyzing the relationship between renewable energy production and GDP, the project supports SDG 7’s aim to </a:t>
            </a:r>
            <a:r>
              <a:rPr lang="en" sz="1800" i="1">
                <a:latin typeface="Fira Sans Extra Condensed SemiBold"/>
                <a:ea typeface="Fira Sans Extra Condensed SemiBold"/>
                <a:cs typeface="Fira Sans Extra Condensed SemiBold"/>
                <a:sym typeface="Fira Sans Extra Condensed SemiBold"/>
              </a:rPr>
              <a:t>"</a:t>
            </a:r>
            <a:r>
              <a:rPr lang="en" sz="1800" i="1" u="sng">
                <a:latin typeface="Fira Sans Extra Condensed SemiBold"/>
                <a:ea typeface="Fira Sans Extra Condensed SemiBold"/>
                <a:cs typeface="Fira Sans Extra Condensed SemiBold"/>
                <a:sym typeface="Fira Sans Extra Condensed SemiBold"/>
              </a:rPr>
              <a:t>ensure access to affordable, reliable, sustainable, and modern energy for all.</a:t>
            </a:r>
            <a:r>
              <a:rPr lang="en" sz="1800" i="1">
                <a:latin typeface="Fira Sans Extra Condensed SemiBold"/>
                <a:ea typeface="Fira Sans Extra Condensed SemiBold"/>
                <a:cs typeface="Fira Sans Extra Condensed SemiBold"/>
                <a:sym typeface="Fira Sans Extra Condensed SemiBold"/>
              </a:rPr>
              <a:t>" </a:t>
            </a:r>
            <a:endParaRPr sz="1800" i="1">
              <a:latin typeface="Fira Sans Extra Condensed SemiBold"/>
              <a:ea typeface="Fira Sans Extra Condensed SemiBold"/>
              <a:cs typeface="Fira Sans Extra Condensed SemiBold"/>
              <a:sym typeface="Fira Sans Extra Condensed SemiBold"/>
            </a:endParaRPr>
          </a:p>
          <a:p>
            <a:pPr marL="0" lvl="0" indent="0" algn="l" rtl="0">
              <a:lnSpc>
                <a:spcPct val="115000"/>
              </a:lnSpc>
              <a:spcBef>
                <a:spcPts val="1200"/>
              </a:spcBef>
              <a:spcAft>
                <a:spcPts val="0"/>
              </a:spcAft>
              <a:buNone/>
            </a:pPr>
            <a:r>
              <a:rPr lang="en">
                <a:latin typeface="Fira Sans Extra Condensed SemiBold"/>
                <a:ea typeface="Fira Sans Extra Condensed SemiBold"/>
                <a:cs typeface="Fira Sans Extra Condensed SemiBold"/>
                <a:sym typeface="Fira Sans Extra Condensed SemiBold"/>
              </a:rPr>
              <a:t>It aligns with the goal's objectives by:</a:t>
            </a:r>
            <a:endParaRPr>
              <a:latin typeface="Fira Sans Extra Condensed SemiBold"/>
              <a:ea typeface="Fira Sans Extra Condensed SemiBold"/>
              <a:cs typeface="Fira Sans Extra Condensed SemiBold"/>
              <a:sym typeface="Fira Sans Extra Condensed SemiBold"/>
            </a:endParaRPr>
          </a:p>
          <a:p>
            <a:pPr marL="457200" lvl="0" indent="-298450" algn="l" rtl="0">
              <a:lnSpc>
                <a:spcPct val="115000"/>
              </a:lnSpc>
              <a:spcBef>
                <a:spcPts val="1200"/>
              </a:spcBef>
              <a:spcAft>
                <a:spcPts val="0"/>
              </a:spcAft>
              <a:buClr>
                <a:schemeClr val="dk1"/>
              </a:buClr>
              <a:buSzPts val="1100"/>
              <a:buFont typeface="Fira Sans Extra Condensed SemiBold"/>
              <a:buChar char="●"/>
            </a:pPr>
            <a:r>
              <a:rPr lang="en">
                <a:latin typeface="Fira Sans Extra Condensed SemiBold"/>
                <a:ea typeface="Fira Sans Extra Condensed SemiBold"/>
                <a:cs typeface="Fira Sans Extra Condensed SemiBold"/>
                <a:sym typeface="Fira Sans Extra Condensed SemiBold"/>
              </a:rPr>
              <a:t>Highlighting the economic benefits of clean energy transitions.</a:t>
            </a:r>
            <a:endParaRPr>
              <a:latin typeface="Fira Sans Extra Condensed SemiBold"/>
              <a:ea typeface="Fira Sans Extra Condensed SemiBold"/>
              <a:cs typeface="Fira Sans Extra Condensed SemiBold"/>
              <a:sym typeface="Fira Sans Extra Condensed SemiBold"/>
            </a:endParaRPr>
          </a:p>
          <a:p>
            <a:pPr marL="457200" lvl="0" indent="-298450" algn="l" rtl="0">
              <a:lnSpc>
                <a:spcPct val="115000"/>
              </a:lnSpc>
              <a:spcBef>
                <a:spcPts val="0"/>
              </a:spcBef>
              <a:spcAft>
                <a:spcPts val="0"/>
              </a:spcAft>
              <a:buClr>
                <a:schemeClr val="dk1"/>
              </a:buClr>
              <a:buSzPts val="1100"/>
              <a:buFont typeface="Fira Sans Extra Condensed SemiBold"/>
              <a:buChar char="●"/>
            </a:pPr>
            <a:r>
              <a:rPr lang="en">
                <a:latin typeface="Fira Sans Extra Condensed SemiBold"/>
                <a:ea typeface="Fira Sans Extra Condensed SemiBold"/>
                <a:cs typeface="Fira Sans Extra Condensed SemiBold"/>
                <a:sym typeface="Fira Sans Extra Condensed SemiBold"/>
              </a:rPr>
              <a:t>Encouraging policies and investments in renewable energy to reduce carbon footprints.</a:t>
            </a:r>
            <a:endParaRPr>
              <a:latin typeface="Fira Sans Extra Condensed SemiBold"/>
              <a:ea typeface="Fira Sans Extra Condensed SemiBold"/>
              <a:cs typeface="Fira Sans Extra Condensed SemiBold"/>
              <a:sym typeface="Fira Sans Extra Condensed SemiBold"/>
            </a:endParaRPr>
          </a:p>
          <a:p>
            <a:pPr marL="457200" lvl="0" indent="-298450" algn="l" rtl="0">
              <a:lnSpc>
                <a:spcPct val="115000"/>
              </a:lnSpc>
              <a:spcBef>
                <a:spcPts val="0"/>
              </a:spcBef>
              <a:spcAft>
                <a:spcPts val="0"/>
              </a:spcAft>
              <a:buClr>
                <a:schemeClr val="dk1"/>
              </a:buClr>
              <a:buSzPts val="1100"/>
              <a:buFont typeface="Fira Sans Extra Condensed SemiBold"/>
              <a:buChar char="●"/>
            </a:pPr>
            <a:r>
              <a:rPr lang="en">
                <a:latin typeface="Fira Sans Extra Condensed SemiBold"/>
                <a:ea typeface="Fira Sans Extra Condensed SemiBold"/>
                <a:cs typeface="Fira Sans Extra Condensed SemiBold"/>
                <a:sym typeface="Fira Sans Extra Condensed SemiBold"/>
              </a:rPr>
              <a:t>Providing insights for governments and businesses to leverage clean energy for economic growth, ensuring sustainability while reducing dependence on fossil fuels.</a:t>
            </a:r>
            <a:endParaRPr>
              <a:latin typeface="Fira Sans Extra Condensed SemiBold"/>
              <a:ea typeface="Fira Sans Extra Condensed SemiBold"/>
              <a:cs typeface="Fira Sans Extra Condensed SemiBold"/>
              <a:sym typeface="Fira Sans Extra Condensed SemiBold"/>
            </a:endParaRPr>
          </a:p>
        </p:txBody>
      </p:sp>
      <p:pic>
        <p:nvPicPr>
          <p:cNvPr id="585" name="Google Shape;585;p28"/>
          <p:cNvPicPr preferRelativeResize="0"/>
          <p:nvPr/>
        </p:nvPicPr>
        <p:blipFill>
          <a:blip r:embed="rId5">
            <a:alphaModFix/>
          </a:blip>
          <a:stretch>
            <a:fillRect/>
          </a:stretch>
        </p:blipFill>
        <p:spPr>
          <a:xfrm>
            <a:off x="611850" y="170525"/>
            <a:ext cx="954600" cy="954600"/>
          </a:xfrm>
          <a:prstGeom prst="rect">
            <a:avLst/>
          </a:prstGeom>
          <a:noFill/>
          <a:ln>
            <a:noFill/>
          </a:ln>
        </p:spPr>
      </p:pic>
      <p:pic>
        <p:nvPicPr>
          <p:cNvPr id="586" name="Google Shape;586;p28"/>
          <p:cNvPicPr preferRelativeResize="0"/>
          <p:nvPr/>
        </p:nvPicPr>
        <p:blipFill>
          <a:blip r:embed="rId6">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pic>
        <p:nvPicPr>
          <p:cNvPr id="591" name="Google Shape;591;p29"/>
          <p:cNvPicPr preferRelativeResize="0"/>
          <p:nvPr/>
        </p:nvPicPr>
        <p:blipFill>
          <a:blip r:embed="rId3">
            <a:alphaModFix amt="5000"/>
          </a:blip>
          <a:stretch>
            <a:fillRect/>
          </a:stretch>
        </p:blipFill>
        <p:spPr>
          <a:xfrm>
            <a:off x="611838" y="419100"/>
            <a:ext cx="8086725" cy="4305300"/>
          </a:xfrm>
          <a:prstGeom prst="rect">
            <a:avLst/>
          </a:prstGeom>
          <a:noFill/>
          <a:ln>
            <a:noFill/>
          </a:ln>
        </p:spPr>
      </p:pic>
      <p:pic>
        <p:nvPicPr>
          <p:cNvPr id="592" name="Google Shape;592;p29"/>
          <p:cNvPicPr preferRelativeResize="0"/>
          <p:nvPr/>
        </p:nvPicPr>
        <p:blipFill rotWithShape="1">
          <a:blip r:embed="rId4">
            <a:alphaModFix/>
          </a:blip>
          <a:srcRect t="9256" b="9255"/>
          <a:stretch/>
        </p:blipFill>
        <p:spPr>
          <a:xfrm>
            <a:off x="4232102" y="561117"/>
            <a:ext cx="5016983" cy="4582383"/>
          </a:xfrm>
          <a:prstGeom prst="rect">
            <a:avLst/>
          </a:prstGeom>
          <a:noFill/>
          <a:ln>
            <a:noFill/>
          </a:ln>
        </p:spPr>
      </p:pic>
      <p:sp>
        <p:nvSpPr>
          <p:cNvPr id="593" name="Google Shape;593;p29"/>
          <p:cNvSpPr txBox="1"/>
          <p:nvPr/>
        </p:nvSpPr>
        <p:spPr>
          <a:xfrm>
            <a:off x="306344" y="347894"/>
            <a:ext cx="4915284" cy="42644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Fira Sans Extra Condensed SemiBold"/>
              <a:buNone/>
            </a:pPr>
            <a:r>
              <a:rPr lang="en" sz="3200" b="0" i="0" u="none" strike="noStrike" cap="none">
                <a:solidFill>
                  <a:srgbClr val="000000"/>
                </a:solidFill>
                <a:latin typeface="Fira Sans Extra Condensed SemiBold"/>
                <a:ea typeface="Fira Sans Extra Condensed SemiBold"/>
                <a:cs typeface="Fira Sans Extra Condensed SemiBold"/>
                <a:sym typeface="Fira Sans Extra Condensed SemiBold"/>
              </a:rPr>
              <a:t>Prediction Problem Statement</a:t>
            </a:r>
            <a:endParaRPr/>
          </a:p>
        </p:txBody>
      </p:sp>
      <p:sp>
        <p:nvSpPr>
          <p:cNvPr id="594" name="Google Shape;594;p29"/>
          <p:cNvSpPr txBox="1"/>
          <p:nvPr/>
        </p:nvSpPr>
        <p:spPr>
          <a:xfrm>
            <a:off x="376853" y="1506827"/>
            <a:ext cx="4774267" cy="233220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Clr>
                <a:schemeClr val="dk1"/>
              </a:buClr>
              <a:buSzPts val="1400"/>
              <a:buFont typeface="Fira Sans Extra Condensed SemiBold"/>
              <a:buNone/>
            </a:pPr>
            <a:r>
              <a:rPr lang="en"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rPr>
              <a:t>Prediction Problem: How does renewable energy production affect a country’s GDP over time?</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endParaRPr>
          </a:p>
          <a:p>
            <a:pPr marL="285750" marR="0" lvl="0" indent="-285750" algn="l" rtl="0">
              <a:lnSpc>
                <a:spcPct val="100000"/>
              </a:lnSpc>
              <a:spcBef>
                <a:spcPts val="0"/>
              </a:spcBef>
              <a:spcAft>
                <a:spcPts val="0"/>
              </a:spcAft>
              <a:buClr>
                <a:schemeClr val="dk1"/>
              </a:buClr>
              <a:buSzPts val="1400"/>
              <a:buFont typeface="Arial"/>
              <a:buChar char="•"/>
            </a:pPr>
            <a:r>
              <a:rPr lang="en" dirty="0">
                <a:solidFill>
                  <a:schemeClr val="dk1"/>
                </a:solidFill>
                <a:latin typeface="Fira Sans Extra Condensed SemiBold"/>
                <a:ea typeface="Fira Sans Extra Condensed SemiBold"/>
                <a:cs typeface="Fira Sans Extra Condensed SemiBold"/>
                <a:sym typeface="Fira Sans Extra Condensed SemiBold"/>
              </a:rPr>
              <a:t>Importance:</a:t>
            </a:r>
            <a:br>
              <a:rPr lang="en" dirty="0">
                <a:solidFill>
                  <a:schemeClr val="dk1"/>
                </a:solidFill>
                <a:latin typeface="Fira Sans Extra Condensed SemiBold"/>
                <a:ea typeface="Fira Sans Extra Condensed SemiBold"/>
                <a:cs typeface="Fira Sans Extra Condensed SemiBold"/>
                <a:sym typeface="Fira Sans Extra Condensed SemiBold"/>
              </a:rPr>
            </a:br>
            <a:r>
              <a:rPr lang="en" dirty="0">
                <a:solidFill>
                  <a:schemeClr val="dk1"/>
                </a:solidFill>
                <a:latin typeface="Fira Sans Extra Condensed SemiBold"/>
                <a:ea typeface="Fira Sans Extra Condensed SemiBold"/>
                <a:cs typeface="Fira Sans Extra Condensed SemiBold"/>
                <a:sym typeface="Fira Sans Extra Condensed SemiBold"/>
              </a:rPr>
              <a:t>Guides policymaking and investment strategies.</a:t>
            </a:r>
            <a:br>
              <a:rPr lang="en" dirty="0">
                <a:solidFill>
                  <a:schemeClr val="dk1"/>
                </a:solidFill>
                <a:latin typeface="Fira Sans Extra Condensed SemiBold"/>
                <a:ea typeface="Fira Sans Extra Condensed SemiBold"/>
                <a:cs typeface="Fira Sans Extra Condensed SemiBold"/>
                <a:sym typeface="Fira Sans Extra Condensed SemiBold"/>
              </a:rPr>
            </a:br>
            <a:r>
              <a:rPr lang="en" dirty="0">
                <a:solidFill>
                  <a:schemeClr val="dk1"/>
                </a:solidFill>
                <a:latin typeface="Fira Sans Extra Condensed SemiBold"/>
                <a:ea typeface="Fira Sans Extra Condensed SemiBold"/>
                <a:cs typeface="Fira Sans Extra Condensed SemiBold"/>
                <a:sym typeface="Fira Sans Extra Condensed SemiBold"/>
              </a:rPr>
              <a:t>Aids businesses in assessing economic risks and opportunities tied to renewable energy.</a:t>
            </a:r>
            <a:endParaRPr dirty="0">
              <a:solidFill>
                <a:schemeClr val="dk1"/>
              </a:solidFill>
              <a:latin typeface="Fira Sans Extra Condensed SemiBold"/>
              <a:ea typeface="Fira Sans Extra Condensed SemiBold"/>
              <a:cs typeface="Fira Sans Extra Condensed SemiBold"/>
              <a:sym typeface="Fira Sans Extra Condensed SemiBold"/>
            </a:endParaRPr>
          </a:p>
          <a:p>
            <a:pPr marL="457200" marR="0" lvl="0" indent="0" algn="l" rtl="0">
              <a:lnSpc>
                <a:spcPct val="100000"/>
              </a:lnSpc>
              <a:spcBef>
                <a:spcPts val="0"/>
              </a:spcBef>
              <a:spcAft>
                <a:spcPts val="0"/>
              </a:spcAft>
              <a:buNone/>
            </a:pPr>
            <a:endParaRPr dirty="0">
              <a:solidFill>
                <a:schemeClr val="dk1"/>
              </a:solidFill>
              <a:latin typeface="Fira Sans Extra Condensed SemiBold"/>
              <a:ea typeface="Fira Sans Extra Condensed SemiBold"/>
              <a:cs typeface="Fira Sans Extra Condensed SemiBold"/>
              <a:sym typeface="Fira Sans Extra Condensed SemiBold"/>
            </a:endParaRPr>
          </a:p>
          <a:p>
            <a:pPr marL="285750" marR="0" lvl="0" indent="-285750" algn="l" rtl="0">
              <a:lnSpc>
                <a:spcPct val="100000"/>
              </a:lnSpc>
              <a:spcBef>
                <a:spcPts val="0"/>
              </a:spcBef>
              <a:spcAft>
                <a:spcPts val="0"/>
              </a:spcAft>
              <a:buClr>
                <a:schemeClr val="dk1"/>
              </a:buClr>
              <a:buSzPts val="1400"/>
              <a:buFont typeface="Arial"/>
              <a:buChar char="•"/>
            </a:pPr>
            <a:r>
              <a:rPr lang="en"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rPr>
              <a:t>Challenges:</a:t>
            </a:r>
            <a:br>
              <a:rPr lang="en"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rPr>
            </a:br>
            <a:r>
              <a:rPr lang="en"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rPr>
              <a:t>Multicollinearity in data.</a:t>
            </a:r>
            <a:br>
              <a:rPr lang="en"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rPr>
            </a:br>
            <a:r>
              <a:rPr lang="en"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rPr>
              <a:t>Variability in GDP trends across countries and regions.</a:t>
            </a:r>
            <a:endParaRPr dirty="0"/>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Fira Sans Extra Condensed SemiBold"/>
              <a:ea typeface="Fira Sans Extra Condensed SemiBold"/>
              <a:cs typeface="Fira Sans Extra Condensed SemiBold"/>
              <a:sym typeface="Fira Sans Extra Condensed SemiBold"/>
            </a:endParaRPr>
          </a:p>
        </p:txBody>
      </p:sp>
      <p:pic>
        <p:nvPicPr>
          <p:cNvPr id="595" name="Google Shape;595;p29"/>
          <p:cNvPicPr preferRelativeResize="0"/>
          <p:nvPr/>
        </p:nvPicPr>
        <p:blipFill>
          <a:blip r:embed="rId5">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600" name="Google Shape;600;p30"/>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601" name="Google Shape;601;p30"/>
          <p:cNvSpPr txBox="1"/>
          <p:nvPr/>
        </p:nvSpPr>
        <p:spPr>
          <a:xfrm>
            <a:off x="3722175" y="265317"/>
            <a:ext cx="2651100" cy="426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Fira Sans Extra Condensed SemiBold"/>
              <a:buNone/>
            </a:pPr>
            <a:r>
              <a:rPr lang="en" sz="3200" b="0" i="0" u="none" strike="noStrike" cap="none">
                <a:solidFill>
                  <a:srgbClr val="000000"/>
                </a:solidFill>
                <a:latin typeface="Fira Sans Extra Condensed SemiBold"/>
                <a:ea typeface="Fira Sans Extra Condensed SemiBold"/>
                <a:cs typeface="Fira Sans Extra Condensed SemiBold"/>
                <a:sym typeface="Fira Sans Extra Condensed SemiBold"/>
              </a:rPr>
              <a:t>Dataset Details</a:t>
            </a:r>
            <a:endParaRPr/>
          </a:p>
        </p:txBody>
      </p:sp>
      <p:grpSp>
        <p:nvGrpSpPr>
          <p:cNvPr id="602" name="Google Shape;602;p30"/>
          <p:cNvGrpSpPr/>
          <p:nvPr/>
        </p:nvGrpSpPr>
        <p:grpSpPr>
          <a:xfrm>
            <a:off x="7021783" y="463262"/>
            <a:ext cx="2062541" cy="4016721"/>
            <a:chOff x="6546430" y="1724307"/>
            <a:chExt cx="1460620" cy="2948701"/>
          </a:xfrm>
        </p:grpSpPr>
        <p:grpSp>
          <p:nvGrpSpPr>
            <p:cNvPr id="603" name="Google Shape;603;p30"/>
            <p:cNvGrpSpPr/>
            <p:nvPr/>
          </p:nvGrpSpPr>
          <p:grpSpPr>
            <a:xfrm>
              <a:off x="6556827" y="1724307"/>
              <a:ext cx="956596" cy="944294"/>
              <a:chOff x="3800349" y="1238762"/>
              <a:chExt cx="1098904" cy="1084772"/>
            </a:xfrm>
          </p:grpSpPr>
          <p:sp>
            <p:nvSpPr>
              <p:cNvPr id="604" name="Google Shape;604;p30"/>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0"/>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6" name="Google Shape;606;p30"/>
            <p:cNvGrpSpPr/>
            <p:nvPr/>
          </p:nvGrpSpPr>
          <p:grpSpPr>
            <a:xfrm>
              <a:off x="7050454" y="2218578"/>
              <a:ext cx="956596" cy="944252"/>
              <a:chOff x="4367411" y="1806564"/>
              <a:chExt cx="1098904" cy="1084724"/>
            </a:xfrm>
          </p:grpSpPr>
          <p:sp>
            <p:nvSpPr>
              <p:cNvPr id="607" name="Google Shape;607;p30"/>
              <p:cNvSpPr/>
              <p:nvPr/>
            </p:nvSpPr>
            <p:spPr>
              <a:xfrm>
                <a:off x="4367411" y="1806564"/>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0"/>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9" name="Google Shape;609;p30"/>
            <p:cNvGrpSpPr/>
            <p:nvPr/>
          </p:nvGrpSpPr>
          <p:grpSpPr>
            <a:xfrm>
              <a:off x="6546430" y="2718527"/>
              <a:ext cx="956596" cy="944315"/>
              <a:chOff x="3788401" y="2380890"/>
              <a:chExt cx="1098904" cy="1084796"/>
            </a:xfrm>
          </p:grpSpPr>
          <p:sp>
            <p:nvSpPr>
              <p:cNvPr id="610" name="Google Shape;610;p30"/>
              <p:cNvSpPr/>
              <p:nvPr/>
            </p:nvSpPr>
            <p:spPr>
              <a:xfrm>
                <a:off x="3788401" y="23808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0"/>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2" name="Google Shape;612;p30"/>
            <p:cNvGrpSpPr/>
            <p:nvPr/>
          </p:nvGrpSpPr>
          <p:grpSpPr>
            <a:xfrm>
              <a:off x="7034853" y="3222918"/>
              <a:ext cx="956596" cy="944252"/>
              <a:chOff x="4349489" y="2960313"/>
              <a:chExt cx="1098904" cy="1084724"/>
            </a:xfrm>
          </p:grpSpPr>
          <p:sp>
            <p:nvSpPr>
              <p:cNvPr id="613" name="Google Shape;613;p30"/>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0"/>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5" name="Google Shape;615;p30"/>
            <p:cNvGrpSpPr/>
            <p:nvPr/>
          </p:nvGrpSpPr>
          <p:grpSpPr>
            <a:xfrm>
              <a:off x="6547097" y="3728694"/>
              <a:ext cx="956596" cy="944315"/>
              <a:chOff x="3789171" y="3541333"/>
              <a:chExt cx="1098904" cy="1084796"/>
            </a:xfrm>
          </p:grpSpPr>
          <p:sp>
            <p:nvSpPr>
              <p:cNvPr id="616" name="Google Shape;616;p30"/>
              <p:cNvSpPr/>
              <p:nvPr/>
            </p:nvSpPr>
            <p:spPr>
              <a:xfrm>
                <a:off x="3789171" y="3541333"/>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0"/>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618" name="Google Shape;618;p30"/>
          <p:cNvGrpSpPr/>
          <p:nvPr/>
        </p:nvGrpSpPr>
        <p:grpSpPr>
          <a:xfrm>
            <a:off x="7437524" y="3568870"/>
            <a:ext cx="531969" cy="535698"/>
            <a:chOff x="3436862" y="881841"/>
            <a:chExt cx="364462" cy="364470"/>
          </a:xfrm>
        </p:grpSpPr>
        <p:sp>
          <p:nvSpPr>
            <p:cNvPr id="619" name="Google Shape;619;p30"/>
            <p:cNvSpPr/>
            <p:nvPr/>
          </p:nvSpPr>
          <p:spPr>
            <a:xfrm>
              <a:off x="3442213" y="887192"/>
              <a:ext cx="353763" cy="273879"/>
            </a:xfrm>
            <a:custGeom>
              <a:avLst/>
              <a:gdLst/>
              <a:ahLst/>
              <a:cxnLst/>
              <a:rect l="l" t="t" r="r" b="b"/>
              <a:pathLst>
                <a:path w="353763" h="273879" extrusionOk="0">
                  <a:moveTo>
                    <a:pt x="336646" y="273879"/>
                  </a:moveTo>
                  <a:lnTo>
                    <a:pt x="17117" y="273879"/>
                  </a:lnTo>
                  <a:cubicBezTo>
                    <a:pt x="7665" y="273879"/>
                    <a:pt x="0" y="266215"/>
                    <a:pt x="0" y="256762"/>
                  </a:cubicBezTo>
                  <a:lnTo>
                    <a:pt x="0" y="17118"/>
                  </a:lnTo>
                  <a:cubicBezTo>
                    <a:pt x="0" y="7665"/>
                    <a:pt x="7665" y="0"/>
                    <a:pt x="17117" y="0"/>
                  </a:cubicBezTo>
                  <a:lnTo>
                    <a:pt x="336646" y="0"/>
                  </a:lnTo>
                  <a:cubicBezTo>
                    <a:pt x="346099" y="0"/>
                    <a:pt x="353764" y="7665"/>
                    <a:pt x="353764" y="17118"/>
                  </a:cubicBezTo>
                  <a:lnTo>
                    <a:pt x="353764" y="256762"/>
                  </a:lnTo>
                  <a:cubicBezTo>
                    <a:pt x="353764" y="266215"/>
                    <a:pt x="346099" y="273879"/>
                    <a:pt x="336646" y="273879"/>
                  </a:cubicBezTo>
                  <a:lnTo>
                    <a:pt x="336646" y="273879"/>
                  </a:lnTo>
                  <a:close/>
                </a:path>
              </a:pathLst>
            </a:custGeom>
            <a:solidFill>
              <a:srgbClr val="FCFCF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0" name="Google Shape;620;p30"/>
            <p:cNvSpPr/>
            <p:nvPr/>
          </p:nvSpPr>
          <p:spPr>
            <a:xfrm>
              <a:off x="3442213" y="887188"/>
              <a:ext cx="34234" cy="273879"/>
            </a:xfrm>
            <a:custGeom>
              <a:avLst/>
              <a:gdLst/>
              <a:ahLst/>
              <a:cxnLst/>
              <a:rect l="l" t="t" r="r" b="b"/>
              <a:pathLst>
                <a:path w="34234" h="273879" extrusionOk="0">
                  <a:moveTo>
                    <a:pt x="17117" y="256762"/>
                  </a:moveTo>
                  <a:lnTo>
                    <a:pt x="17117" y="17118"/>
                  </a:lnTo>
                  <a:cubicBezTo>
                    <a:pt x="17117" y="7665"/>
                    <a:pt x="24782" y="0"/>
                    <a:pt x="34235" y="0"/>
                  </a:cubicBezTo>
                  <a:lnTo>
                    <a:pt x="17117" y="0"/>
                  </a:lnTo>
                  <a:cubicBezTo>
                    <a:pt x="7665" y="0"/>
                    <a:pt x="0" y="7665"/>
                    <a:pt x="0" y="17118"/>
                  </a:cubicBezTo>
                  <a:lnTo>
                    <a:pt x="0" y="256762"/>
                  </a:lnTo>
                  <a:cubicBezTo>
                    <a:pt x="0" y="266215"/>
                    <a:pt x="7665" y="273879"/>
                    <a:pt x="17117" y="273879"/>
                  </a:cubicBezTo>
                  <a:lnTo>
                    <a:pt x="34235" y="273879"/>
                  </a:lnTo>
                  <a:cubicBezTo>
                    <a:pt x="24782" y="273884"/>
                    <a:pt x="17117" y="266219"/>
                    <a:pt x="17117" y="256762"/>
                  </a:cubicBezTo>
                  <a:lnTo>
                    <a:pt x="17117" y="256762"/>
                  </a:lnTo>
                  <a:close/>
                </a:path>
              </a:pathLst>
            </a:custGeom>
            <a:solidFill>
              <a:srgbClr val="F8F8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1" name="Google Shape;621;p30"/>
            <p:cNvSpPr/>
            <p:nvPr/>
          </p:nvSpPr>
          <p:spPr>
            <a:xfrm>
              <a:off x="3442213" y="887192"/>
              <a:ext cx="353763" cy="34234"/>
            </a:xfrm>
            <a:custGeom>
              <a:avLst/>
              <a:gdLst/>
              <a:ahLst/>
              <a:cxnLst/>
              <a:rect l="l" t="t" r="r" b="b"/>
              <a:pathLst>
                <a:path w="353763" h="34234" extrusionOk="0">
                  <a:moveTo>
                    <a:pt x="353764" y="34235"/>
                  </a:moveTo>
                  <a:lnTo>
                    <a:pt x="0" y="34235"/>
                  </a:lnTo>
                  <a:lnTo>
                    <a:pt x="0" y="17118"/>
                  </a:lnTo>
                  <a:cubicBezTo>
                    <a:pt x="0" y="7665"/>
                    <a:pt x="7665" y="0"/>
                    <a:pt x="17117" y="0"/>
                  </a:cubicBezTo>
                  <a:lnTo>
                    <a:pt x="336646" y="0"/>
                  </a:lnTo>
                  <a:cubicBezTo>
                    <a:pt x="346099" y="0"/>
                    <a:pt x="353764" y="7665"/>
                    <a:pt x="353764" y="17118"/>
                  </a:cubicBezTo>
                  <a:lnTo>
                    <a:pt x="353764" y="34235"/>
                  </a:lnTo>
                  <a:close/>
                </a:path>
              </a:pathLst>
            </a:custGeom>
            <a:solidFill>
              <a:srgbClr val="9BA4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2" name="Google Shape;622;p30"/>
            <p:cNvSpPr/>
            <p:nvPr/>
          </p:nvSpPr>
          <p:spPr>
            <a:xfrm>
              <a:off x="3442213" y="887192"/>
              <a:ext cx="34234" cy="34234"/>
            </a:xfrm>
            <a:custGeom>
              <a:avLst/>
              <a:gdLst/>
              <a:ahLst/>
              <a:cxnLst/>
              <a:rect l="l" t="t" r="r" b="b"/>
              <a:pathLst>
                <a:path w="34234" h="34234" extrusionOk="0">
                  <a:moveTo>
                    <a:pt x="34235" y="0"/>
                  </a:moveTo>
                  <a:lnTo>
                    <a:pt x="17117" y="0"/>
                  </a:lnTo>
                  <a:cubicBezTo>
                    <a:pt x="7665" y="0"/>
                    <a:pt x="0" y="7665"/>
                    <a:pt x="0" y="17118"/>
                  </a:cubicBezTo>
                  <a:lnTo>
                    <a:pt x="0" y="34235"/>
                  </a:lnTo>
                  <a:lnTo>
                    <a:pt x="17117" y="34235"/>
                  </a:lnTo>
                  <a:lnTo>
                    <a:pt x="17117" y="17118"/>
                  </a:lnTo>
                  <a:cubicBezTo>
                    <a:pt x="17117" y="7661"/>
                    <a:pt x="24782" y="0"/>
                    <a:pt x="34235" y="0"/>
                  </a:cubicBezTo>
                  <a:lnTo>
                    <a:pt x="34235" y="0"/>
                  </a:lnTo>
                  <a:close/>
                </a:path>
              </a:pathLst>
            </a:custGeom>
            <a:solidFill>
              <a:srgbClr val="9BA4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3" name="Google Shape;623;p30"/>
            <p:cNvSpPr/>
            <p:nvPr/>
          </p:nvSpPr>
          <p:spPr>
            <a:xfrm>
              <a:off x="3442213" y="1115427"/>
              <a:ext cx="353763" cy="45645"/>
            </a:xfrm>
            <a:custGeom>
              <a:avLst/>
              <a:gdLst/>
              <a:ahLst/>
              <a:cxnLst/>
              <a:rect l="l" t="t" r="r" b="b"/>
              <a:pathLst>
                <a:path w="353763" h="45645" extrusionOk="0">
                  <a:moveTo>
                    <a:pt x="336646" y="45645"/>
                  </a:moveTo>
                  <a:lnTo>
                    <a:pt x="17117" y="45645"/>
                  </a:lnTo>
                  <a:cubicBezTo>
                    <a:pt x="7665" y="45645"/>
                    <a:pt x="0" y="37980"/>
                    <a:pt x="0" y="28528"/>
                  </a:cubicBezTo>
                  <a:lnTo>
                    <a:pt x="0" y="0"/>
                  </a:lnTo>
                  <a:lnTo>
                    <a:pt x="353764" y="0"/>
                  </a:lnTo>
                  <a:lnTo>
                    <a:pt x="353764" y="28528"/>
                  </a:lnTo>
                  <a:cubicBezTo>
                    <a:pt x="353764" y="37980"/>
                    <a:pt x="346099" y="45645"/>
                    <a:pt x="336646" y="45645"/>
                  </a:cubicBezTo>
                  <a:lnTo>
                    <a:pt x="336646" y="45645"/>
                  </a:lnTo>
                  <a:close/>
                </a:path>
              </a:pathLst>
            </a:custGeom>
            <a:solidFill>
              <a:srgbClr val="9BA4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4" name="Google Shape;624;p30"/>
            <p:cNvSpPr/>
            <p:nvPr/>
          </p:nvSpPr>
          <p:spPr>
            <a:xfrm>
              <a:off x="3442213" y="1115422"/>
              <a:ext cx="34234" cy="45645"/>
            </a:xfrm>
            <a:custGeom>
              <a:avLst/>
              <a:gdLst/>
              <a:ahLst/>
              <a:cxnLst/>
              <a:rect l="l" t="t" r="r" b="b"/>
              <a:pathLst>
                <a:path w="34234" h="45645" extrusionOk="0">
                  <a:moveTo>
                    <a:pt x="17117" y="28528"/>
                  </a:moveTo>
                  <a:lnTo>
                    <a:pt x="17117" y="0"/>
                  </a:lnTo>
                  <a:lnTo>
                    <a:pt x="0" y="0"/>
                  </a:lnTo>
                  <a:lnTo>
                    <a:pt x="0" y="28528"/>
                  </a:lnTo>
                  <a:cubicBezTo>
                    <a:pt x="0" y="37980"/>
                    <a:pt x="7665" y="45645"/>
                    <a:pt x="17117" y="45645"/>
                  </a:cubicBezTo>
                  <a:lnTo>
                    <a:pt x="34235" y="45645"/>
                  </a:lnTo>
                  <a:cubicBezTo>
                    <a:pt x="24782" y="45649"/>
                    <a:pt x="17117" y="37985"/>
                    <a:pt x="17117" y="28528"/>
                  </a:cubicBezTo>
                  <a:lnTo>
                    <a:pt x="17117" y="28528"/>
                  </a:lnTo>
                  <a:close/>
                </a:path>
              </a:pathLst>
            </a:custGeom>
            <a:solidFill>
              <a:srgbClr val="9BA4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5" name="Google Shape;625;p30"/>
            <p:cNvSpPr/>
            <p:nvPr/>
          </p:nvSpPr>
          <p:spPr>
            <a:xfrm>
              <a:off x="3590563" y="1161072"/>
              <a:ext cx="57059" cy="79884"/>
            </a:xfrm>
            <a:custGeom>
              <a:avLst/>
              <a:gdLst/>
              <a:ahLst/>
              <a:cxnLst/>
              <a:rect l="l" t="t" r="r" b="b"/>
              <a:pathLst>
                <a:path w="57059" h="79884" extrusionOk="0">
                  <a:moveTo>
                    <a:pt x="0" y="0"/>
                  </a:moveTo>
                  <a:lnTo>
                    <a:pt x="57060" y="0"/>
                  </a:lnTo>
                  <a:lnTo>
                    <a:pt x="57060" y="79884"/>
                  </a:lnTo>
                  <a:lnTo>
                    <a:pt x="0" y="79884"/>
                  </a:lnTo>
                  <a:close/>
                </a:path>
              </a:pathLst>
            </a:custGeom>
            <a:solidFill>
              <a:srgbClr val="9BA4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6" name="Google Shape;626;p30"/>
            <p:cNvSpPr/>
            <p:nvPr/>
          </p:nvSpPr>
          <p:spPr>
            <a:xfrm>
              <a:off x="3590563" y="1161072"/>
              <a:ext cx="57059" cy="17117"/>
            </a:xfrm>
            <a:custGeom>
              <a:avLst/>
              <a:gdLst/>
              <a:ahLst/>
              <a:cxnLst/>
              <a:rect l="l" t="t" r="r" b="b"/>
              <a:pathLst>
                <a:path w="57059" h="17117" extrusionOk="0">
                  <a:moveTo>
                    <a:pt x="0" y="0"/>
                  </a:moveTo>
                  <a:lnTo>
                    <a:pt x="57060" y="0"/>
                  </a:lnTo>
                  <a:lnTo>
                    <a:pt x="57060" y="17117"/>
                  </a:lnTo>
                  <a:lnTo>
                    <a:pt x="0" y="17117"/>
                  </a:lnTo>
                  <a:close/>
                </a:path>
              </a:pathLst>
            </a:custGeom>
            <a:solidFill>
              <a:srgbClr val="9BA4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7" name="Google Shape;627;p30"/>
            <p:cNvSpPr/>
            <p:nvPr/>
          </p:nvSpPr>
          <p:spPr>
            <a:xfrm>
              <a:off x="3504980" y="1069777"/>
              <a:ext cx="22820" cy="22824"/>
            </a:xfrm>
            <a:custGeom>
              <a:avLst/>
              <a:gdLst/>
              <a:ahLst/>
              <a:cxnLst/>
              <a:rect l="l" t="t" r="r" b="b"/>
              <a:pathLst>
                <a:path w="22820" h="22824" extrusionOk="0">
                  <a:moveTo>
                    <a:pt x="22820" y="11414"/>
                  </a:moveTo>
                  <a:cubicBezTo>
                    <a:pt x="22820" y="17715"/>
                    <a:pt x="17711" y="22825"/>
                    <a:pt x="11410" y="22825"/>
                  </a:cubicBezTo>
                  <a:cubicBezTo>
                    <a:pt x="5110" y="22825"/>
                    <a:pt x="0" y="17715"/>
                    <a:pt x="0" y="11414"/>
                  </a:cubicBezTo>
                  <a:cubicBezTo>
                    <a:pt x="0" y="5110"/>
                    <a:pt x="5110" y="0"/>
                    <a:pt x="11410" y="0"/>
                  </a:cubicBezTo>
                  <a:cubicBezTo>
                    <a:pt x="17711" y="0"/>
                    <a:pt x="22820" y="5110"/>
                    <a:pt x="22820" y="11414"/>
                  </a:cubicBezTo>
                  <a:lnTo>
                    <a:pt x="22820" y="11414"/>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8" name="Google Shape;628;p30"/>
            <p:cNvSpPr/>
            <p:nvPr/>
          </p:nvSpPr>
          <p:spPr>
            <a:xfrm>
              <a:off x="3573445" y="1018425"/>
              <a:ext cx="22820" cy="22820"/>
            </a:xfrm>
            <a:custGeom>
              <a:avLst/>
              <a:gdLst/>
              <a:ahLst/>
              <a:cxnLst/>
              <a:rect l="l" t="t" r="r" b="b"/>
              <a:pathLst>
                <a:path w="22820" h="22820" extrusionOk="0">
                  <a:moveTo>
                    <a:pt x="22820" y="11410"/>
                  </a:moveTo>
                  <a:cubicBezTo>
                    <a:pt x="22820" y="17711"/>
                    <a:pt x="17711" y="22821"/>
                    <a:pt x="11410" y="22821"/>
                  </a:cubicBezTo>
                  <a:cubicBezTo>
                    <a:pt x="5110" y="22821"/>
                    <a:pt x="0" y="17711"/>
                    <a:pt x="0" y="11410"/>
                  </a:cubicBezTo>
                  <a:cubicBezTo>
                    <a:pt x="0" y="5110"/>
                    <a:pt x="5110" y="0"/>
                    <a:pt x="11410" y="0"/>
                  </a:cubicBezTo>
                  <a:cubicBezTo>
                    <a:pt x="17711" y="0"/>
                    <a:pt x="22820" y="5110"/>
                    <a:pt x="22820" y="11410"/>
                  </a:cubicBezTo>
                  <a:lnTo>
                    <a:pt x="22820" y="11410"/>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29" name="Google Shape;629;p30"/>
            <p:cNvSpPr/>
            <p:nvPr/>
          </p:nvSpPr>
          <p:spPr>
            <a:xfrm>
              <a:off x="3641915" y="1052664"/>
              <a:ext cx="22824" cy="22820"/>
            </a:xfrm>
            <a:custGeom>
              <a:avLst/>
              <a:gdLst/>
              <a:ahLst/>
              <a:cxnLst/>
              <a:rect l="l" t="t" r="r" b="b"/>
              <a:pathLst>
                <a:path w="22824" h="22820" extrusionOk="0">
                  <a:moveTo>
                    <a:pt x="22825" y="11410"/>
                  </a:moveTo>
                  <a:cubicBezTo>
                    <a:pt x="22825" y="17711"/>
                    <a:pt x="17715" y="22821"/>
                    <a:pt x="11410" y="22821"/>
                  </a:cubicBezTo>
                  <a:cubicBezTo>
                    <a:pt x="5110" y="22821"/>
                    <a:pt x="0" y="17711"/>
                    <a:pt x="0" y="11410"/>
                  </a:cubicBezTo>
                  <a:cubicBezTo>
                    <a:pt x="0" y="5110"/>
                    <a:pt x="5110" y="0"/>
                    <a:pt x="11410" y="0"/>
                  </a:cubicBezTo>
                  <a:cubicBezTo>
                    <a:pt x="17715" y="-4"/>
                    <a:pt x="22825" y="5106"/>
                    <a:pt x="22825" y="11410"/>
                  </a:cubicBezTo>
                  <a:lnTo>
                    <a:pt x="22825" y="11410"/>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0" name="Google Shape;630;p30"/>
            <p:cNvSpPr/>
            <p:nvPr/>
          </p:nvSpPr>
          <p:spPr>
            <a:xfrm>
              <a:off x="3710389" y="978487"/>
              <a:ext cx="22820" cy="22820"/>
            </a:xfrm>
            <a:custGeom>
              <a:avLst/>
              <a:gdLst/>
              <a:ahLst/>
              <a:cxnLst/>
              <a:rect l="l" t="t" r="r" b="b"/>
              <a:pathLst>
                <a:path w="22820" h="22820" extrusionOk="0">
                  <a:moveTo>
                    <a:pt x="22820" y="11410"/>
                  </a:moveTo>
                  <a:cubicBezTo>
                    <a:pt x="22820" y="17711"/>
                    <a:pt x="17711" y="22821"/>
                    <a:pt x="11410" y="22821"/>
                  </a:cubicBezTo>
                  <a:cubicBezTo>
                    <a:pt x="5110" y="22821"/>
                    <a:pt x="0" y="17711"/>
                    <a:pt x="0" y="11410"/>
                  </a:cubicBezTo>
                  <a:cubicBezTo>
                    <a:pt x="0" y="5110"/>
                    <a:pt x="5110" y="0"/>
                    <a:pt x="11410" y="0"/>
                  </a:cubicBezTo>
                  <a:cubicBezTo>
                    <a:pt x="17711" y="-4"/>
                    <a:pt x="22820" y="5106"/>
                    <a:pt x="22820" y="11410"/>
                  </a:cubicBezTo>
                  <a:lnTo>
                    <a:pt x="22820" y="11410"/>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1" name="Google Shape;631;p30"/>
            <p:cNvSpPr/>
            <p:nvPr/>
          </p:nvSpPr>
          <p:spPr>
            <a:xfrm>
              <a:off x="3436862" y="881841"/>
              <a:ext cx="364462" cy="364470"/>
            </a:xfrm>
            <a:custGeom>
              <a:avLst/>
              <a:gdLst/>
              <a:ahLst/>
              <a:cxnLst/>
              <a:rect l="l" t="t" r="r" b="b"/>
              <a:pathLst>
                <a:path w="364462" h="364470" extrusionOk="0">
                  <a:moveTo>
                    <a:pt x="341997" y="0"/>
                  </a:moveTo>
                  <a:lnTo>
                    <a:pt x="22469" y="0"/>
                  </a:lnTo>
                  <a:cubicBezTo>
                    <a:pt x="10080" y="0"/>
                    <a:pt x="0" y="10080"/>
                    <a:pt x="0" y="22469"/>
                  </a:cubicBezTo>
                  <a:lnTo>
                    <a:pt x="0" y="262113"/>
                  </a:lnTo>
                  <a:cubicBezTo>
                    <a:pt x="0" y="274506"/>
                    <a:pt x="10080" y="284582"/>
                    <a:pt x="22469" y="284582"/>
                  </a:cubicBezTo>
                  <a:lnTo>
                    <a:pt x="148354" y="284582"/>
                  </a:lnTo>
                  <a:lnTo>
                    <a:pt x="148354" y="353768"/>
                  </a:lnTo>
                  <a:lnTo>
                    <a:pt x="136584" y="353768"/>
                  </a:lnTo>
                  <a:cubicBezTo>
                    <a:pt x="133631" y="353768"/>
                    <a:pt x="131232" y="356162"/>
                    <a:pt x="131232" y="359119"/>
                  </a:cubicBezTo>
                  <a:cubicBezTo>
                    <a:pt x="131232" y="362077"/>
                    <a:pt x="133626" y="364471"/>
                    <a:pt x="136584" y="364471"/>
                  </a:cubicBezTo>
                  <a:lnTo>
                    <a:pt x="227878" y="364471"/>
                  </a:lnTo>
                  <a:cubicBezTo>
                    <a:pt x="230832" y="364471"/>
                    <a:pt x="233225" y="362077"/>
                    <a:pt x="233225" y="359119"/>
                  </a:cubicBezTo>
                  <a:cubicBezTo>
                    <a:pt x="233225" y="356162"/>
                    <a:pt x="230832" y="353768"/>
                    <a:pt x="227878" y="353768"/>
                  </a:cubicBezTo>
                  <a:lnTo>
                    <a:pt x="216108" y="353768"/>
                  </a:lnTo>
                  <a:lnTo>
                    <a:pt x="216108" y="284582"/>
                  </a:lnTo>
                  <a:lnTo>
                    <a:pt x="341993" y="284582"/>
                  </a:lnTo>
                  <a:cubicBezTo>
                    <a:pt x="354382" y="284582"/>
                    <a:pt x="364462" y="274506"/>
                    <a:pt x="364462" y="262113"/>
                  </a:cubicBezTo>
                  <a:lnTo>
                    <a:pt x="364462" y="94146"/>
                  </a:lnTo>
                  <a:cubicBezTo>
                    <a:pt x="364462" y="91193"/>
                    <a:pt x="362068" y="88795"/>
                    <a:pt x="359111" y="88795"/>
                  </a:cubicBezTo>
                  <a:cubicBezTo>
                    <a:pt x="356153" y="88795"/>
                    <a:pt x="353759" y="91193"/>
                    <a:pt x="353759" y="94146"/>
                  </a:cubicBezTo>
                  <a:lnTo>
                    <a:pt x="353759" y="228234"/>
                  </a:lnTo>
                  <a:lnTo>
                    <a:pt x="10698" y="228234"/>
                  </a:lnTo>
                  <a:lnTo>
                    <a:pt x="10698" y="44938"/>
                  </a:lnTo>
                  <a:lnTo>
                    <a:pt x="353759" y="44938"/>
                  </a:lnTo>
                  <a:lnTo>
                    <a:pt x="353759" y="69190"/>
                  </a:lnTo>
                  <a:cubicBezTo>
                    <a:pt x="353759" y="72139"/>
                    <a:pt x="356153" y="74541"/>
                    <a:pt x="359111" y="74541"/>
                  </a:cubicBezTo>
                  <a:cubicBezTo>
                    <a:pt x="362064" y="74541"/>
                    <a:pt x="364462" y="72143"/>
                    <a:pt x="364462" y="69190"/>
                  </a:cubicBezTo>
                  <a:lnTo>
                    <a:pt x="364462" y="22473"/>
                  </a:lnTo>
                  <a:cubicBezTo>
                    <a:pt x="364462" y="10080"/>
                    <a:pt x="354382" y="0"/>
                    <a:pt x="341997" y="0"/>
                  </a:cubicBezTo>
                  <a:lnTo>
                    <a:pt x="341997" y="0"/>
                  </a:lnTo>
                  <a:close/>
                  <a:moveTo>
                    <a:pt x="205414" y="353764"/>
                  </a:moveTo>
                  <a:lnTo>
                    <a:pt x="159053" y="353764"/>
                  </a:lnTo>
                  <a:lnTo>
                    <a:pt x="159053" y="284578"/>
                  </a:lnTo>
                  <a:lnTo>
                    <a:pt x="205414" y="284578"/>
                  </a:lnTo>
                  <a:lnTo>
                    <a:pt x="205414" y="353764"/>
                  </a:lnTo>
                  <a:close/>
                  <a:moveTo>
                    <a:pt x="353764" y="238933"/>
                  </a:moveTo>
                  <a:lnTo>
                    <a:pt x="353764" y="262113"/>
                  </a:lnTo>
                  <a:cubicBezTo>
                    <a:pt x="353764" y="268604"/>
                    <a:pt x="348484" y="273884"/>
                    <a:pt x="341993" y="273884"/>
                  </a:cubicBezTo>
                  <a:lnTo>
                    <a:pt x="22465" y="273884"/>
                  </a:lnTo>
                  <a:cubicBezTo>
                    <a:pt x="15973" y="273884"/>
                    <a:pt x="10694" y="268604"/>
                    <a:pt x="10694" y="262113"/>
                  </a:cubicBezTo>
                  <a:lnTo>
                    <a:pt x="10694" y="238933"/>
                  </a:lnTo>
                  <a:lnTo>
                    <a:pt x="353764" y="238933"/>
                  </a:lnTo>
                  <a:close/>
                  <a:moveTo>
                    <a:pt x="10698" y="34235"/>
                  </a:moveTo>
                  <a:lnTo>
                    <a:pt x="10698" y="22465"/>
                  </a:lnTo>
                  <a:cubicBezTo>
                    <a:pt x="10698" y="15973"/>
                    <a:pt x="15978" y="10694"/>
                    <a:pt x="22469" y="10694"/>
                  </a:cubicBezTo>
                  <a:lnTo>
                    <a:pt x="341997" y="10694"/>
                  </a:lnTo>
                  <a:cubicBezTo>
                    <a:pt x="348489" y="10694"/>
                    <a:pt x="353764" y="15973"/>
                    <a:pt x="353764" y="22465"/>
                  </a:cubicBezTo>
                  <a:lnTo>
                    <a:pt x="353764" y="34235"/>
                  </a:lnTo>
                  <a:lnTo>
                    <a:pt x="10698" y="3423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2" name="Google Shape;632;p30"/>
            <p:cNvSpPr/>
            <p:nvPr/>
          </p:nvSpPr>
          <p:spPr>
            <a:xfrm>
              <a:off x="3602333" y="1132896"/>
              <a:ext cx="33523" cy="10702"/>
            </a:xfrm>
            <a:custGeom>
              <a:avLst/>
              <a:gdLst/>
              <a:ahLst/>
              <a:cxnLst/>
              <a:rect l="l" t="t" r="r" b="b"/>
              <a:pathLst>
                <a:path w="33523" h="10702" extrusionOk="0">
                  <a:moveTo>
                    <a:pt x="5351" y="10703"/>
                  </a:moveTo>
                  <a:lnTo>
                    <a:pt x="28172" y="10703"/>
                  </a:lnTo>
                  <a:cubicBezTo>
                    <a:pt x="31125" y="10703"/>
                    <a:pt x="33523" y="8304"/>
                    <a:pt x="33523" y="5351"/>
                  </a:cubicBezTo>
                  <a:cubicBezTo>
                    <a:pt x="33523" y="2398"/>
                    <a:pt x="31129" y="0"/>
                    <a:pt x="28172" y="0"/>
                  </a:cubicBezTo>
                  <a:lnTo>
                    <a:pt x="5351" y="0"/>
                  </a:lnTo>
                  <a:cubicBezTo>
                    <a:pt x="2398" y="0"/>
                    <a:pt x="0" y="2394"/>
                    <a:pt x="0" y="5351"/>
                  </a:cubicBezTo>
                  <a:cubicBezTo>
                    <a:pt x="0" y="8304"/>
                    <a:pt x="2394" y="10703"/>
                    <a:pt x="5351" y="10703"/>
                  </a:cubicBezTo>
                  <a:lnTo>
                    <a:pt x="5351" y="1070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3" name="Google Shape;633;p30"/>
            <p:cNvSpPr/>
            <p:nvPr/>
          </p:nvSpPr>
          <p:spPr>
            <a:xfrm>
              <a:off x="3613743" y="898958"/>
              <a:ext cx="10698" cy="10702"/>
            </a:xfrm>
            <a:custGeom>
              <a:avLst/>
              <a:gdLst/>
              <a:ahLst/>
              <a:cxnLst/>
              <a:rect l="l" t="t" r="r" b="b"/>
              <a:pathLst>
                <a:path w="10698" h="10702" extrusionOk="0">
                  <a:moveTo>
                    <a:pt x="10698" y="5351"/>
                  </a:moveTo>
                  <a:cubicBezTo>
                    <a:pt x="10698" y="8305"/>
                    <a:pt x="8305" y="10703"/>
                    <a:pt x="5351" y="10703"/>
                  </a:cubicBezTo>
                  <a:cubicBezTo>
                    <a:pt x="2398" y="10703"/>
                    <a:pt x="0" y="8309"/>
                    <a:pt x="0" y="5351"/>
                  </a:cubicBezTo>
                  <a:cubicBezTo>
                    <a:pt x="0" y="2398"/>
                    <a:pt x="2394" y="0"/>
                    <a:pt x="5351" y="0"/>
                  </a:cubicBezTo>
                  <a:cubicBezTo>
                    <a:pt x="8305" y="0"/>
                    <a:pt x="10698" y="2394"/>
                    <a:pt x="10698" y="5351"/>
                  </a:cubicBezTo>
                  <a:lnTo>
                    <a:pt x="10698" y="535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4" name="Google Shape;634;p30"/>
            <p:cNvSpPr/>
            <p:nvPr/>
          </p:nvSpPr>
          <p:spPr>
            <a:xfrm>
              <a:off x="3499620" y="973136"/>
              <a:ext cx="238936" cy="124826"/>
            </a:xfrm>
            <a:custGeom>
              <a:avLst/>
              <a:gdLst/>
              <a:ahLst/>
              <a:cxnLst/>
              <a:rect l="l" t="t" r="r" b="b"/>
              <a:pathLst>
                <a:path w="238936" h="124826" extrusionOk="0">
                  <a:moveTo>
                    <a:pt x="222180" y="33519"/>
                  </a:moveTo>
                  <a:cubicBezTo>
                    <a:pt x="231420" y="33519"/>
                    <a:pt x="238937" y="26002"/>
                    <a:pt x="238937" y="16757"/>
                  </a:cubicBezTo>
                  <a:cubicBezTo>
                    <a:pt x="238937" y="7516"/>
                    <a:pt x="231420" y="0"/>
                    <a:pt x="222180" y="0"/>
                  </a:cubicBezTo>
                  <a:cubicBezTo>
                    <a:pt x="212939" y="0"/>
                    <a:pt x="205418" y="7516"/>
                    <a:pt x="205418" y="16757"/>
                  </a:cubicBezTo>
                  <a:cubicBezTo>
                    <a:pt x="205418" y="20990"/>
                    <a:pt x="206994" y="24858"/>
                    <a:pt x="209596" y="27816"/>
                  </a:cubicBezTo>
                  <a:lnTo>
                    <a:pt x="164395" y="78037"/>
                  </a:lnTo>
                  <a:cubicBezTo>
                    <a:pt x="161489" y="75626"/>
                    <a:pt x="157764" y="74177"/>
                    <a:pt x="153705" y="74177"/>
                  </a:cubicBezTo>
                  <a:cubicBezTo>
                    <a:pt x="149108" y="74177"/>
                    <a:pt x="144935" y="76041"/>
                    <a:pt x="141901" y="79054"/>
                  </a:cubicBezTo>
                  <a:lnTo>
                    <a:pt x="101832" y="59021"/>
                  </a:lnTo>
                  <a:cubicBezTo>
                    <a:pt x="101938" y="58263"/>
                    <a:pt x="101993" y="57488"/>
                    <a:pt x="101993" y="56704"/>
                  </a:cubicBezTo>
                  <a:cubicBezTo>
                    <a:pt x="101993" y="47463"/>
                    <a:pt x="94477" y="39942"/>
                    <a:pt x="85231" y="39942"/>
                  </a:cubicBezTo>
                  <a:cubicBezTo>
                    <a:pt x="75990" y="39942"/>
                    <a:pt x="68470" y="47459"/>
                    <a:pt x="68470" y="56704"/>
                  </a:cubicBezTo>
                  <a:cubicBezTo>
                    <a:pt x="68470" y="57674"/>
                    <a:pt x="68559" y="58627"/>
                    <a:pt x="68716" y="59551"/>
                  </a:cubicBezTo>
                  <a:lnTo>
                    <a:pt x="24964" y="92366"/>
                  </a:lnTo>
                  <a:cubicBezTo>
                    <a:pt x="24685" y="92574"/>
                    <a:pt x="24439" y="92807"/>
                    <a:pt x="24214" y="93053"/>
                  </a:cubicBezTo>
                  <a:cubicBezTo>
                    <a:pt x="21969" y="91934"/>
                    <a:pt x="19439" y="91299"/>
                    <a:pt x="16762" y="91299"/>
                  </a:cubicBezTo>
                  <a:cubicBezTo>
                    <a:pt x="7521" y="91299"/>
                    <a:pt x="0" y="98819"/>
                    <a:pt x="0" y="108065"/>
                  </a:cubicBezTo>
                  <a:cubicBezTo>
                    <a:pt x="0" y="117305"/>
                    <a:pt x="7516" y="124826"/>
                    <a:pt x="16762" y="124826"/>
                  </a:cubicBezTo>
                  <a:cubicBezTo>
                    <a:pt x="26002" y="124826"/>
                    <a:pt x="33523" y="117310"/>
                    <a:pt x="33523" y="108065"/>
                  </a:cubicBezTo>
                  <a:cubicBezTo>
                    <a:pt x="33523" y="105395"/>
                    <a:pt x="32896" y="102874"/>
                    <a:pt x="31782" y="100633"/>
                  </a:cubicBezTo>
                  <a:lnTo>
                    <a:pt x="73902" y="69046"/>
                  </a:lnTo>
                  <a:cubicBezTo>
                    <a:pt x="76889" y="71792"/>
                    <a:pt x="80867" y="73469"/>
                    <a:pt x="85231" y="73469"/>
                  </a:cubicBezTo>
                  <a:cubicBezTo>
                    <a:pt x="89833" y="73469"/>
                    <a:pt x="94010" y="71605"/>
                    <a:pt x="97040" y="68593"/>
                  </a:cubicBezTo>
                  <a:lnTo>
                    <a:pt x="137109" y="88625"/>
                  </a:lnTo>
                  <a:cubicBezTo>
                    <a:pt x="137003" y="89384"/>
                    <a:pt x="136944" y="90155"/>
                    <a:pt x="136944" y="90943"/>
                  </a:cubicBezTo>
                  <a:cubicBezTo>
                    <a:pt x="136944" y="100184"/>
                    <a:pt x="144465" y="107704"/>
                    <a:pt x="153705" y="107704"/>
                  </a:cubicBezTo>
                  <a:cubicBezTo>
                    <a:pt x="162946" y="107704"/>
                    <a:pt x="170467" y="100184"/>
                    <a:pt x="170467" y="90943"/>
                  </a:cubicBezTo>
                  <a:cubicBezTo>
                    <a:pt x="170467" y="89816"/>
                    <a:pt x="170353" y="88714"/>
                    <a:pt x="170141" y="87651"/>
                  </a:cubicBezTo>
                  <a:lnTo>
                    <a:pt x="219108" y="33239"/>
                  </a:lnTo>
                  <a:cubicBezTo>
                    <a:pt x="220108" y="33421"/>
                    <a:pt x="221129" y="33519"/>
                    <a:pt x="222180" y="33519"/>
                  </a:cubicBezTo>
                  <a:lnTo>
                    <a:pt x="222180" y="33519"/>
                  </a:lnTo>
                  <a:close/>
                  <a:moveTo>
                    <a:pt x="222180" y="10698"/>
                  </a:moveTo>
                  <a:cubicBezTo>
                    <a:pt x="225518" y="10698"/>
                    <a:pt x="228243" y="13419"/>
                    <a:pt x="228243" y="16762"/>
                  </a:cubicBezTo>
                  <a:cubicBezTo>
                    <a:pt x="228243" y="20105"/>
                    <a:pt x="225522" y="22825"/>
                    <a:pt x="222180" y="22825"/>
                  </a:cubicBezTo>
                  <a:cubicBezTo>
                    <a:pt x="218837" y="22825"/>
                    <a:pt x="216112" y="20105"/>
                    <a:pt x="216112" y="16762"/>
                  </a:cubicBezTo>
                  <a:cubicBezTo>
                    <a:pt x="216112" y="13419"/>
                    <a:pt x="218837" y="10698"/>
                    <a:pt x="222180" y="10698"/>
                  </a:cubicBezTo>
                  <a:lnTo>
                    <a:pt x="222180" y="10698"/>
                  </a:lnTo>
                  <a:close/>
                  <a:moveTo>
                    <a:pt x="16766" y="114115"/>
                  </a:moveTo>
                  <a:cubicBezTo>
                    <a:pt x="13423" y="114115"/>
                    <a:pt x="10703" y="111395"/>
                    <a:pt x="10703" y="108052"/>
                  </a:cubicBezTo>
                  <a:cubicBezTo>
                    <a:pt x="10703" y="104709"/>
                    <a:pt x="13423" y="101989"/>
                    <a:pt x="16766" y="101989"/>
                  </a:cubicBezTo>
                  <a:cubicBezTo>
                    <a:pt x="20109" y="101989"/>
                    <a:pt x="22829" y="104709"/>
                    <a:pt x="22829" y="108052"/>
                  </a:cubicBezTo>
                  <a:cubicBezTo>
                    <a:pt x="22829" y="111395"/>
                    <a:pt x="20113" y="114115"/>
                    <a:pt x="16766" y="114115"/>
                  </a:cubicBezTo>
                  <a:lnTo>
                    <a:pt x="16766" y="114115"/>
                  </a:lnTo>
                  <a:close/>
                  <a:moveTo>
                    <a:pt x="85236" y="62763"/>
                  </a:moveTo>
                  <a:cubicBezTo>
                    <a:pt x="81893" y="62763"/>
                    <a:pt x="79172" y="60042"/>
                    <a:pt x="79172" y="56699"/>
                  </a:cubicBezTo>
                  <a:cubicBezTo>
                    <a:pt x="79172" y="53356"/>
                    <a:pt x="81888" y="50636"/>
                    <a:pt x="85236" y="50636"/>
                  </a:cubicBezTo>
                  <a:cubicBezTo>
                    <a:pt x="88583" y="50636"/>
                    <a:pt x="91299" y="53352"/>
                    <a:pt x="91299" y="56699"/>
                  </a:cubicBezTo>
                  <a:cubicBezTo>
                    <a:pt x="91299" y="60047"/>
                    <a:pt x="88579" y="62763"/>
                    <a:pt x="85236" y="62763"/>
                  </a:cubicBezTo>
                  <a:lnTo>
                    <a:pt x="85236" y="62763"/>
                  </a:lnTo>
                  <a:close/>
                  <a:moveTo>
                    <a:pt x="153705" y="96997"/>
                  </a:moveTo>
                  <a:cubicBezTo>
                    <a:pt x="150367" y="96997"/>
                    <a:pt x="147642" y="94282"/>
                    <a:pt x="147642" y="90934"/>
                  </a:cubicBezTo>
                  <a:cubicBezTo>
                    <a:pt x="147642" y="87591"/>
                    <a:pt x="150362" y="84871"/>
                    <a:pt x="153705" y="84871"/>
                  </a:cubicBezTo>
                  <a:cubicBezTo>
                    <a:pt x="157048" y="84871"/>
                    <a:pt x="159773" y="87591"/>
                    <a:pt x="159773" y="90934"/>
                  </a:cubicBezTo>
                  <a:cubicBezTo>
                    <a:pt x="159773" y="94282"/>
                    <a:pt x="157048" y="96997"/>
                    <a:pt x="153705" y="96997"/>
                  </a:cubicBezTo>
                  <a:lnTo>
                    <a:pt x="153705" y="9699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5" name="Google Shape;635;p30"/>
            <p:cNvSpPr/>
            <p:nvPr/>
          </p:nvSpPr>
          <p:spPr>
            <a:xfrm>
              <a:off x="3733561" y="1013073"/>
              <a:ext cx="40374" cy="84879"/>
            </a:xfrm>
            <a:custGeom>
              <a:avLst/>
              <a:gdLst/>
              <a:ahLst/>
              <a:cxnLst/>
              <a:rect l="l" t="t" r="r" b="b"/>
              <a:pathLst>
                <a:path w="40374" h="84879" extrusionOk="0">
                  <a:moveTo>
                    <a:pt x="35023" y="36658"/>
                  </a:moveTo>
                  <a:cubicBezTo>
                    <a:pt x="37976" y="36658"/>
                    <a:pt x="40370" y="34265"/>
                    <a:pt x="40370" y="31311"/>
                  </a:cubicBezTo>
                  <a:lnTo>
                    <a:pt x="40370" y="27604"/>
                  </a:lnTo>
                  <a:cubicBezTo>
                    <a:pt x="40370" y="19075"/>
                    <a:pt x="33854" y="12037"/>
                    <a:pt x="25536" y="11211"/>
                  </a:cubicBezTo>
                  <a:lnTo>
                    <a:pt x="25536" y="5351"/>
                  </a:lnTo>
                  <a:cubicBezTo>
                    <a:pt x="25536" y="2398"/>
                    <a:pt x="23142" y="0"/>
                    <a:pt x="20189" y="0"/>
                  </a:cubicBezTo>
                  <a:cubicBezTo>
                    <a:pt x="17232" y="0"/>
                    <a:pt x="14838" y="2394"/>
                    <a:pt x="14838" y="5351"/>
                  </a:cubicBezTo>
                  <a:lnTo>
                    <a:pt x="14838" y="11465"/>
                  </a:lnTo>
                  <a:cubicBezTo>
                    <a:pt x="6394" y="13101"/>
                    <a:pt x="0" y="20549"/>
                    <a:pt x="0" y="29460"/>
                  </a:cubicBezTo>
                  <a:cubicBezTo>
                    <a:pt x="0" y="39565"/>
                    <a:pt x="8224" y="47789"/>
                    <a:pt x="18333" y="47789"/>
                  </a:cubicBezTo>
                  <a:lnTo>
                    <a:pt x="22041" y="47789"/>
                  </a:lnTo>
                  <a:cubicBezTo>
                    <a:pt x="26248" y="47789"/>
                    <a:pt x="29672" y="51213"/>
                    <a:pt x="29672" y="55424"/>
                  </a:cubicBezTo>
                  <a:cubicBezTo>
                    <a:pt x="29672" y="59631"/>
                    <a:pt x="26248" y="63055"/>
                    <a:pt x="22041" y="63055"/>
                  </a:cubicBezTo>
                  <a:lnTo>
                    <a:pt x="16478" y="63055"/>
                  </a:lnTo>
                  <a:cubicBezTo>
                    <a:pt x="13296" y="63055"/>
                    <a:pt x="10703" y="60462"/>
                    <a:pt x="10703" y="57276"/>
                  </a:cubicBezTo>
                  <a:cubicBezTo>
                    <a:pt x="10703" y="54322"/>
                    <a:pt x="8309" y="51924"/>
                    <a:pt x="5351" y="51924"/>
                  </a:cubicBezTo>
                  <a:cubicBezTo>
                    <a:pt x="2398" y="51924"/>
                    <a:pt x="0" y="54322"/>
                    <a:pt x="0" y="57276"/>
                  </a:cubicBezTo>
                  <a:cubicBezTo>
                    <a:pt x="0" y="65805"/>
                    <a:pt x="6516" y="72842"/>
                    <a:pt x="14834" y="73669"/>
                  </a:cubicBezTo>
                  <a:lnTo>
                    <a:pt x="14834" y="79528"/>
                  </a:lnTo>
                  <a:cubicBezTo>
                    <a:pt x="14834" y="82482"/>
                    <a:pt x="17228" y="84880"/>
                    <a:pt x="20185" y="84880"/>
                  </a:cubicBezTo>
                  <a:cubicBezTo>
                    <a:pt x="23142" y="84880"/>
                    <a:pt x="25536" y="82486"/>
                    <a:pt x="25536" y="79528"/>
                  </a:cubicBezTo>
                  <a:lnTo>
                    <a:pt x="25536" y="73410"/>
                  </a:lnTo>
                  <a:cubicBezTo>
                    <a:pt x="33981" y="71775"/>
                    <a:pt x="40374" y="64330"/>
                    <a:pt x="40374" y="55420"/>
                  </a:cubicBezTo>
                  <a:cubicBezTo>
                    <a:pt x="40374" y="45310"/>
                    <a:pt x="32150" y="37086"/>
                    <a:pt x="22045" y="37086"/>
                  </a:cubicBezTo>
                  <a:lnTo>
                    <a:pt x="18338" y="37086"/>
                  </a:lnTo>
                  <a:cubicBezTo>
                    <a:pt x="14130" y="37086"/>
                    <a:pt x="10707" y="33667"/>
                    <a:pt x="10707" y="29456"/>
                  </a:cubicBezTo>
                  <a:cubicBezTo>
                    <a:pt x="10707" y="25244"/>
                    <a:pt x="14130" y="21825"/>
                    <a:pt x="18338" y="21825"/>
                  </a:cubicBezTo>
                  <a:lnTo>
                    <a:pt x="23901" y="21825"/>
                  </a:lnTo>
                  <a:cubicBezTo>
                    <a:pt x="27083" y="21825"/>
                    <a:pt x="29676" y="24418"/>
                    <a:pt x="29676" y="27600"/>
                  </a:cubicBezTo>
                  <a:lnTo>
                    <a:pt x="29676" y="31307"/>
                  </a:lnTo>
                  <a:cubicBezTo>
                    <a:pt x="29676" y="34265"/>
                    <a:pt x="32070" y="36658"/>
                    <a:pt x="35023" y="36658"/>
                  </a:cubicBezTo>
                  <a:lnTo>
                    <a:pt x="35023" y="3665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6" name="Google Shape;636;p30"/>
            <p:cNvSpPr/>
            <p:nvPr/>
          </p:nvSpPr>
          <p:spPr>
            <a:xfrm>
              <a:off x="3608036" y="938901"/>
              <a:ext cx="40374" cy="84875"/>
            </a:xfrm>
            <a:custGeom>
              <a:avLst/>
              <a:gdLst/>
              <a:ahLst/>
              <a:cxnLst/>
              <a:rect l="l" t="t" r="r" b="b"/>
              <a:pathLst>
                <a:path w="40374" h="84875" extrusionOk="0">
                  <a:moveTo>
                    <a:pt x="22041" y="63047"/>
                  </a:moveTo>
                  <a:lnTo>
                    <a:pt x="16478" y="63047"/>
                  </a:lnTo>
                  <a:cubicBezTo>
                    <a:pt x="13292" y="63047"/>
                    <a:pt x="10698" y="60453"/>
                    <a:pt x="10698" y="57271"/>
                  </a:cubicBezTo>
                  <a:cubicBezTo>
                    <a:pt x="10698" y="54318"/>
                    <a:pt x="8305" y="51920"/>
                    <a:pt x="5351" y="51920"/>
                  </a:cubicBezTo>
                  <a:cubicBezTo>
                    <a:pt x="2398" y="51920"/>
                    <a:pt x="0" y="54314"/>
                    <a:pt x="0" y="57271"/>
                  </a:cubicBezTo>
                  <a:cubicBezTo>
                    <a:pt x="0" y="65801"/>
                    <a:pt x="6516" y="72838"/>
                    <a:pt x="14834" y="73664"/>
                  </a:cubicBezTo>
                  <a:lnTo>
                    <a:pt x="14834" y="79524"/>
                  </a:lnTo>
                  <a:cubicBezTo>
                    <a:pt x="14834" y="82477"/>
                    <a:pt x="17228" y="84876"/>
                    <a:pt x="20185" y="84876"/>
                  </a:cubicBezTo>
                  <a:cubicBezTo>
                    <a:pt x="23138" y="84876"/>
                    <a:pt x="25532" y="82482"/>
                    <a:pt x="25532" y="79524"/>
                  </a:cubicBezTo>
                  <a:lnTo>
                    <a:pt x="25532" y="73410"/>
                  </a:lnTo>
                  <a:cubicBezTo>
                    <a:pt x="33976" y="71775"/>
                    <a:pt x="40370" y="64326"/>
                    <a:pt x="40370" y="55416"/>
                  </a:cubicBezTo>
                  <a:cubicBezTo>
                    <a:pt x="40370" y="45310"/>
                    <a:pt x="32146" y="37091"/>
                    <a:pt x="22041" y="37091"/>
                  </a:cubicBezTo>
                  <a:lnTo>
                    <a:pt x="18333" y="37091"/>
                  </a:lnTo>
                  <a:cubicBezTo>
                    <a:pt x="14122" y="37091"/>
                    <a:pt x="10703" y="33667"/>
                    <a:pt x="10703" y="29456"/>
                  </a:cubicBezTo>
                  <a:cubicBezTo>
                    <a:pt x="10703" y="25248"/>
                    <a:pt x="14122" y="21825"/>
                    <a:pt x="18333" y="21825"/>
                  </a:cubicBezTo>
                  <a:lnTo>
                    <a:pt x="23897" y="21825"/>
                  </a:lnTo>
                  <a:cubicBezTo>
                    <a:pt x="27083" y="21825"/>
                    <a:pt x="29676" y="24418"/>
                    <a:pt x="29676" y="27604"/>
                  </a:cubicBezTo>
                  <a:lnTo>
                    <a:pt x="29676" y="31311"/>
                  </a:lnTo>
                  <a:cubicBezTo>
                    <a:pt x="29676" y="34265"/>
                    <a:pt x="32070" y="36663"/>
                    <a:pt x="35023" y="36663"/>
                  </a:cubicBezTo>
                  <a:cubicBezTo>
                    <a:pt x="37976" y="36663"/>
                    <a:pt x="40374" y="34265"/>
                    <a:pt x="40374" y="31311"/>
                  </a:cubicBezTo>
                  <a:lnTo>
                    <a:pt x="40374" y="27604"/>
                  </a:lnTo>
                  <a:cubicBezTo>
                    <a:pt x="40374" y="19075"/>
                    <a:pt x="33858" y="12037"/>
                    <a:pt x="25541" y="11211"/>
                  </a:cubicBezTo>
                  <a:lnTo>
                    <a:pt x="25541" y="5351"/>
                  </a:lnTo>
                  <a:cubicBezTo>
                    <a:pt x="25541" y="2398"/>
                    <a:pt x="23147" y="0"/>
                    <a:pt x="20189" y="0"/>
                  </a:cubicBezTo>
                  <a:cubicBezTo>
                    <a:pt x="17236" y="0"/>
                    <a:pt x="14842" y="2394"/>
                    <a:pt x="14842" y="5351"/>
                  </a:cubicBezTo>
                  <a:lnTo>
                    <a:pt x="14842" y="11470"/>
                  </a:lnTo>
                  <a:cubicBezTo>
                    <a:pt x="6398" y="13105"/>
                    <a:pt x="4" y="20549"/>
                    <a:pt x="4" y="29460"/>
                  </a:cubicBezTo>
                  <a:cubicBezTo>
                    <a:pt x="4" y="39569"/>
                    <a:pt x="8228" y="47793"/>
                    <a:pt x="18338" y="47793"/>
                  </a:cubicBezTo>
                  <a:lnTo>
                    <a:pt x="22045" y="47793"/>
                  </a:lnTo>
                  <a:cubicBezTo>
                    <a:pt x="26252" y="47793"/>
                    <a:pt x="29676" y="51213"/>
                    <a:pt x="29676" y="55424"/>
                  </a:cubicBezTo>
                  <a:cubicBezTo>
                    <a:pt x="29672" y="59627"/>
                    <a:pt x="26248" y="63047"/>
                    <a:pt x="22041" y="63047"/>
                  </a:cubicBezTo>
                  <a:lnTo>
                    <a:pt x="22041" y="6304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37" name="Google Shape;637;p30"/>
            <p:cNvSpPr/>
            <p:nvPr/>
          </p:nvSpPr>
          <p:spPr>
            <a:xfrm>
              <a:off x="3465389" y="978843"/>
              <a:ext cx="40374" cy="84871"/>
            </a:xfrm>
            <a:custGeom>
              <a:avLst/>
              <a:gdLst/>
              <a:ahLst/>
              <a:cxnLst/>
              <a:rect l="l" t="t" r="r" b="b"/>
              <a:pathLst>
                <a:path w="40374" h="84871" extrusionOk="0">
                  <a:moveTo>
                    <a:pt x="20185" y="84871"/>
                  </a:moveTo>
                  <a:cubicBezTo>
                    <a:pt x="23138" y="84871"/>
                    <a:pt x="25536" y="82477"/>
                    <a:pt x="25536" y="79524"/>
                  </a:cubicBezTo>
                  <a:lnTo>
                    <a:pt x="25536" y="73410"/>
                  </a:lnTo>
                  <a:cubicBezTo>
                    <a:pt x="33981" y="71775"/>
                    <a:pt x="40374" y="64326"/>
                    <a:pt x="40374" y="55416"/>
                  </a:cubicBezTo>
                  <a:cubicBezTo>
                    <a:pt x="40374" y="45310"/>
                    <a:pt x="32150" y="37086"/>
                    <a:pt x="22041" y="37086"/>
                  </a:cubicBezTo>
                  <a:lnTo>
                    <a:pt x="18333" y="37086"/>
                  </a:lnTo>
                  <a:cubicBezTo>
                    <a:pt x="14126" y="37086"/>
                    <a:pt x="10703" y="33663"/>
                    <a:pt x="10703" y="29456"/>
                  </a:cubicBezTo>
                  <a:cubicBezTo>
                    <a:pt x="10703" y="25248"/>
                    <a:pt x="14122" y="21825"/>
                    <a:pt x="18333" y="21825"/>
                  </a:cubicBezTo>
                  <a:lnTo>
                    <a:pt x="23897" y="21825"/>
                  </a:lnTo>
                  <a:cubicBezTo>
                    <a:pt x="27079" y="21825"/>
                    <a:pt x="29672" y="24418"/>
                    <a:pt x="29672" y="27604"/>
                  </a:cubicBezTo>
                  <a:lnTo>
                    <a:pt x="29672" y="31311"/>
                  </a:lnTo>
                  <a:cubicBezTo>
                    <a:pt x="29672" y="34265"/>
                    <a:pt x="32066" y="36663"/>
                    <a:pt x="35023" y="36663"/>
                  </a:cubicBezTo>
                  <a:cubicBezTo>
                    <a:pt x="37980" y="36663"/>
                    <a:pt x="40374" y="34269"/>
                    <a:pt x="40374" y="31311"/>
                  </a:cubicBezTo>
                  <a:lnTo>
                    <a:pt x="40374" y="27604"/>
                  </a:lnTo>
                  <a:cubicBezTo>
                    <a:pt x="40374" y="19071"/>
                    <a:pt x="33858" y="12037"/>
                    <a:pt x="25541" y="11207"/>
                  </a:cubicBezTo>
                  <a:lnTo>
                    <a:pt x="25541" y="5347"/>
                  </a:lnTo>
                  <a:cubicBezTo>
                    <a:pt x="25541" y="2394"/>
                    <a:pt x="23147" y="0"/>
                    <a:pt x="20189" y="0"/>
                  </a:cubicBezTo>
                  <a:cubicBezTo>
                    <a:pt x="17236" y="0"/>
                    <a:pt x="14838" y="2394"/>
                    <a:pt x="14838" y="5347"/>
                  </a:cubicBezTo>
                  <a:lnTo>
                    <a:pt x="14838" y="11465"/>
                  </a:lnTo>
                  <a:cubicBezTo>
                    <a:pt x="6394" y="13101"/>
                    <a:pt x="0" y="20545"/>
                    <a:pt x="0" y="29456"/>
                  </a:cubicBezTo>
                  <a:cubicBezTo>
                    <a:pt x="0" y="39565"/>
                    <a:pt x="8224" y="47789"/>
                    <a:pt x="18333" y="47789"/>
                  </a:cubicBezTo>
                  <a:lnTo>
                    <a:pt x="22041" y="47789"/>
                  </a:lnTo>
                  <a:cubicBezTo>
                    <a:pt x="26248" y="47789"/>
                    <a:pt x="29672" y="51213"/>
                    <a:pt x="29672" y="55420"/>
                  </a:cubicBezTo>
                  <a:cubicBezTo>
                    <a:pt x="29672" y="59627"/>
                    <a:pt x="26248" y="63051"/>
                    <a:pt x="22041" y="63051"/>
                  </a:cubicBezTo>
                  <a:lnTo>
                    <a:pt x="16478" y="63051"/>
                  </a:lnTo>
                  <a:cubicBezTo>
                    <a:pt x="13296" y="63051"/>
                    <a:pt x="10703" y="60458"/>
                    <a:pt x="10703" y="57276"/>
                  </a:cubicBezTo>
                  <a:cubicBezTo>
                    <a:pt x="10703" y="54322"/>
                    <a:pt x="8309" y="51924"/>
                    <a:pt x="5351" y="51924"/>
                  </a:cubicBezTo>
                  <a:cubicBezTo>
                    <a:pt x="2398" y="51924"/>
                    <a:pt x="0" y="54318"/>
                    <a:pt x="0" y="57276"/>
                  </a:cubicBezTo>
                  <a:cubicBezTo>
                    <a:pt x="0" y="65805"/>
                    <a:pt x="6517" y="72842"/>
                    <a:pt x="14834" y="73669"/>
                  </a:cubicBezTo>
                  <a:lnTo>
                    <a:pt x="14834" y="79528"/>
                  </a:lnTo>
                  <a:cubicBezTo>
                    <a:pt x="14838" y="82477"/>
                    <a:pt x="17232" y="84871"/>
                    <a:pt x="20185" y="84871"/>
                  </a:cubicBezTo>
                  <a:lnTo>
                    <a:pt x="20185" y="8487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38" name="Google Shape;638;p30"/>
          <p:cNvGrpSpPr/>
          <p:nvPr/>
        </p:nvGrpSpPr>
        <p:grpSpPr>
          <a:xfrm>
            <a:off x="8153209" y="1516118"/>
            <a:ext cx="549480" cy="401068"/>
            <a:chOff x="6964278" y="234284"/>
            <a:chExt cx="375482" cy="246160"/>
          </a:xfrm>
        </p:grpSpPr>
        <p:sp>
          <p:nvSpPr>
            <p:cNvPr id="639" name="Google Shape;639;p30"/>
            <p:cNvSpPr/>
            <p:nvPr/>
          </p:nvSpPr>
          <p:spPr>
            <a:xfrm>
              <a:off x="6969791" y="451413"/>
              <a:ext cx="364462" cy="23519"/>
            </a:xfrm>
            <a:custGeom>
              <a:avLst/>
              <a:gdLst/>
              <a:ahLst/>
              <a:cxnLst/>
              <a:rect l="l" t="t" r="r" b="b"/>
              <a:pathLst>
                <a:path w="364462" h="23519" extrusionOk="0">
                  <a:moveTo>
                    <a:pt x="352705" y="23520"/>
                  </a:moveTo>
                  <a:lnTo>
                    <a:pt x="11758" y="23520"/>
                  </a:lnTo>
                  <a:cubicBezTo>
                    <a:pt x="5266" y="23520"/>
                    <a:pt x="0" y="18257"/>
                    <a:pt x="0" y="11762"/>
                  </a:cubicBezTo>
                  <a:lnTo>
                    <a:pt x="0" y="0"/>
                  </a:lnTo>
                  <a:lnTo>
                    <a:pt x="364462" y="0"/>
                  </a:lnTo>
                  <a:lnTo>
                    <a:pt x="364462" y="11762"/>
                  </a:lnTo>
                  <a:cubicBezTo>
                    <a:pt x="364462" y="18257"/>
                    <a:pt x="359200" y="23520"/>
                    <a:pt x="352705" y="23520"/>
                  </a:cubicBezTo>
                  <a:lnTo>
                    <a:pt x="352705" y="23520"/>
                  </a:lnTo>
                  <a:close/>
                </a:path>
              </a:pathLst>
            </a:custGeom>
            <a:solidFill>
              <a:srgbClr val="4D647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0" name="Google Shape;640;p30"/>
            <p:cNvSpPr/>
            <p:nvPr/>
          </p:nvSpPr>
          <p:spPr>
            <a:xfrm>
              <a:off x="6969791" y="451413"/>
              <a:ext cx="35272" cy="23519"/>
            </a:xfrm>
            <a:custGeom>
              <a:avLst/>
              <a:gdLst/>
              <a:ahLst/>
              <a:cxnLst/>
              <a:rect l="l" t="t" r="r" b="b"/>
              <a:pathLst>
                <a:path w="35272" h="23519" extrusionOk="0">
                  <a:moveTo>
                    <a:pt x="23511" y="11762"/>
                  </a:moveTo>
                  <a:lnTo>
                    <a:pt x="23511" y="0"/>
                  </a:lnTo>
                  <a:lnTo>
                    <a:pt x="0" y="0"/>
                  </a:lnTo>
                  <a:lnTo>
                    <a:pt x="0" y="11762"/>
                  </a:lnTo>
                  <a:cubicBezTo>
                    <a:pt x="0" y="18253"/>
                    <a:pt x="5262" y="23520"/>
                    <a:pt x="11758" y="23520"/>
                  </a:cubicBezTo>
                  <a:lnTo>
                    <a:pt x="35273" y="23520"/>
                  </a:lnTo>
                  <a:cubicBezTo>
                    <a:pt x="28778" y="23520"/>
                    <a:pt x="23511" y="18257"/>
                    <a:pt x="23511" y="11762"/>
                  </a:cubicBezTo>
                  <a:lnTo>
                    <a:pt x="23511" y="11762"/>
                  </a:lnTo>
                  <a:close/>
                </a:path>
              </a:pathLst>
            </a:custGeom>
            <a:solidFill>
              <a:srgbClr val="4D647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1" name="Google Shape;641;p30"/>
            <p:cNvSpPr/>
            <p:nvPr/>
          </p:nvSpPr>
          <p:spPr>
            <a:xfrm>
              <a:off x="6987429" y="239796"/>
              <a:ext cx="329189" cy="211625"/>
            </a:xfrm>
            <a:custGeom>
              <a:avLst/>
              <a:gdLst/>
              <a:ahLst/>
              <a:cxnLst/>
              <a:rect l="l" t="t" r="r" b="b"/>
              <a:pathLst>
                <a:path w="329189" h="211625" extrusionOk="0">
                  <a:moveTo>
                    <a:pt x="0" y="0"/>
                  </a:moveTo>
                  <a:lnTo>
                    <a:pt x="329189" y="0"/>
                  </a:lnTo>
                  <a:lnTo>
                    <a:pt x="329189" y="211625"/>
                  </a:lnTo>
                  <a:lnTo>
                    <a:pt x="0" y="211625"/>
                  </a:lnTo>
                  <a:close/>
                </a:path>
              </a:pathLst>
            </a:custGeom>
            <a:solidFill>
              <a:srgbClr val="F8F8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2" name="Google Shape;642;p30"/>
            <p:cNvSpPr/>
            <p:nvPr/>
          </p:nvSpPr>
          <p:spPr>
            <a:xfrm>
              <a:off x="6987429" y="239796"/>
              <a:ext cx="17634" cy="211625"/>
            </a:xfrm>
            <a:custGeom>
              <a:avLst/>
              <a:gdLst/>
              <a:ahLst/>
              <a:cxnLst/>
              <a:rect l="l" t="t" r="r" b="b"/>
              <a:pathLst>
                <a:path w="17634" h="211625" extrusionOk="0">
                  <a:moveTo>
                    <a:pt x="0" y="0"/>
                  </a:moveTo>
                  <a:lnTo>
                    <a:pt x="17634" y="0"/>
                  </a:lnTo>
                  <a:lnTo>
                    <a:pt x="17634" y="211625"/>
                  </a:lnTo>
                  <a:lnTo>
                    <a:pt x="0" y="211625"/>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3" name="Google Shape;643;p30"/>
            <p:cNvSpPr/>
            <p:nvPr/>
          </p:nvSpPr>
          <p:spPr>
            <a:xfrm>
              <a:off x="6987429" y="239796"/>
              <a:ext cx="329189" cy="23511"/>
            </a:xfrm>
            <a:custGeom>
              <a:avLst/>
              <a:gdLst/>
              <a:ahLst/>
              <a:cxnLst/>
              <a:rect l="l" t="t" r="r" b="b"/>
              <a:pathLst>
                <a:path w="329189" h="23511" extrusionOk="0">
                  <a:moveTo>
                    <a:pt x="0" y="0"/>
                  </a:moveTo>
                  <a:lnTo>
                    <a:pt x="329189" y="0"/>
                  </a:lnTo>
                  <a:lnTo>
                    <a:pt x="329189" y="23511"/>
                  </a:lnTo>
                  <a:lnTo>
                    <a:pt x="0" y="23511"/>
                  </a:lnTo>
                  <a:close/>
                </a:path>
              </a:pathLst>
            </a:custGeom>
            <a:solidFill>
              <a:srgbClr val="9BA4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4" name="Google Shape;644;p30"/>
            <p:cNvSpPr/>
            <p:nvPr/>
          </p:nvSpPr>
          <p:spPr>
            <a:xfrm>
              <a:off x="6987429" y="239796"/>
              <a:ext cx="17634" cy="23511"/>
            </a:xfrm>
            <a:custGeom>
              <a:avLst/>
              <a:gdLst/>
              <a:ahLst/>
              <a:cxnLst/>
              <a:rect l="l" t="t" r="r" b="b"/>
              <a:pathLst>
                <a:path w="17634" h="23511" extrusionOk="0">
                  <a:moveTo>
                    <a:pt x="0" y="0"/>
                  </a:moveTo>
                  <a:lnTo>
                    <a:pt x="17634" y="0"/>
                  </a:lnTo>
                  <a:lnTo>
                    <a:pt x="17634" y="23511"/>
                  </a:lnTo>
                  <a:lnTo>
                    <a:pt x="0" y="23511"/>
                  </a:lnTo>
                  <a:close/>
                </a:path>
              </a:pathLst>
            </a:custGeom>
            <a:solidFill>
              <a:srgbClr val="4D647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5" name="Google Shape;645;p30"/>
            <p:cNvSpPr/>
            <p:nvPr/>
          </p:nvSpPr>
          <p:spPr>
            <a:xfrm>
              <a:off x="6964278" y="234284"/>
              <a:ext cx="375482" cy="246160"/>
            </a:xfrm>
            <a:custGeom>
              <a:avLst/>
              <a:gdLst/>
              <a:ahLst/>
              <a:cxnLst/>
              <a:rect l="l" t="t" r="r" b="b"/>
              <a:pathLst>
                <a:path w="375482" h="246160" extrusionOk="0">
                  <a:moveTo>
                    <a:pt x="369974" y="211625"/>
                  </a:moveTo>
                  <a:lnTo>
                    <a:pt x="357848" y="211625"/>
                  </a:lnTo>
                  <a:lnTo>
                    <a:pt x="357848" y="5512"/>
                  </a:lnTo>
                  <a:cubicBezTo>
                    <a:pt x="357848" y="2466"/>
                    <a:pt x="355382" y="0"/>
                    <a:pt x="352340" y="0"/>
                  </a:cubicBezTo>
                  <a:lnTo>
                    <a:pt x="23151" y="0"/>
                  </a:lnTo>
                  <a:cubicBezTo>
                    <a:pt x="20109" y="0"/>
                    <a:pt x="17639" y="2466"/>
                    <a:pt x="17639" y="5512"/>
                  </a:cubicBezTo>
                  <a:lnTo>
                    <a:pt x="17639" y="211625"/>
                  </a:lnTo>
                  <a:lnTo>
                    <a:pt x="5512" y="211625"/>
                  </a:lnTo>
                  <a:cubicBezTo>
                    <a:pt x="2466" y="211625"/>
                    <a:pt x="0" y="214087"/>
                    <a:pt x="0" y="217133"/>
                  </a:cubicBezTo>
                  <a:lnTo>
                    <a:pt x="0" y="228895"/>
                  </a:lnTo>
                  <a:cubicBezTo>
                    <a:pt x="0" y="238411"/>
                    <a:pt x="7745" y="246161"/>
                    <a:pt x="17266" y="246161"/>
                  </a:cubicBezTo>
                  <a:lnTo>
                    <a:pt x="358212" y="246161"/>
                  </a:lnTo>
                  <a:cubicBezTo>
                    <a:pt x="367733" y="246161"/>
                    <a:pt x="375483" y="238411"/>
                    <a:pt x="375483" y="228895"/>
                  </a:cubicBezTo>
                  <a:lnTo>
                    <a:pt x="375483" y="217133"/>
                  </a:lnTo>
                  <a:cubicBezTo>
                    <a:pt x="375487" y="214087"/>
                    <a:pt x="373017" y="211625"/>
                    <a:pt x="369974" y="211625"/>
                  </a:cubicBezTo>
                  <a:lnTo>
                    <a:pt x="369974" y="211625"/>
                  </a:lnTo>
                  <a:close/>
                  <a:moveTo>
                    <a:pt x="28659" y="34536"/>
                  </a:moveTo>
                  <a:lnTo>
                    <a:pt x="290857" y="34536"/>
                  </a:lnTo>
                  <a:cubicBezTo>
                    <a:pt x="293899" y="34536"/>
                    <a:pt x="296369" y="32070"/>
                    <a:pt x="296369" y="29023"/>
                  </a:cubicBezTo>
                  <a:cubicBezTo>
                    <a:pt x="296369" y="25981"/>
                    <a:pt x="293903" y="23511"/>
                    <a:pt x="290857" y="23511"/>
                  </a:cubicBezTo>
                  <a:lnTo>
                    <a:pt x="28659" y="23511"/>
                  </a:lnTo>
                  <a:lnTo>
                    <a:pt x="28659" y="11020"/>
                  </a:lnTo>
                  <a:lnTo>
                    <a:pt x="346827" y="11020"/>
                  </a:lnTo>
                  <a:lnTo>
                    <a:pt x="346827" y="23511"/>
                  </a:lnTo>
                  <a:lnTo>
                    <a:pt x="317800" y="23511"/>
                  </a:lnTo>
                  <a:cubicBezTo>
                    <a:pt x="314754" y="23511"/>
                    <a:pt x="312288" y="25977"/>
                    <a:pt x="312288" y="29023"/>
                  </a:cubicBezTo>
                  <a:cubicBezTo>
                    <a:pt x="312288" y="32070"/>
                    <a:pt x="314754" y="34536"/>
                    <a:pt x="317800" y="34536"/>
                  </a:cubicBezTo>
                  <a:lnTo>
                    <a:pt x="346827" y="34536"/>
                  </a:lnTo>
                  <a:lnTo>
                    <a:pt x="346827" y="211625"/>
                  </a:lnTo>
                  <a:lnTo>
                    <a:pt x="28659" y="211625"/>
                  </a:lnTo>
                  <a:lnTo>
                    <a:pt x="28659" y="34536"/>
                  </a:lnTo>
                  <a:close/>
                  <a:moveTo>
                    <a:pt x="364462" y="228891"/>
                  </a:moveTo>
                  <a:cubicBezTo>
                    <a:pt x="364462" y="232331"/>
                    <a:pt x="361657" y="235136"/>
                    <a:pt x="358212" y="235136"/>
                  </a:cubicBezTo>
                  <a:lnTo>
                    <a:pt x="17266" y="235136"/>
                  </a:lnTo>
                  <a:cubicBezTo>
                    <a:pt x="13821" y="235136"/>
                    <a:pt x="11020" y="232336"/>
                    <a:pt x="11020" y="228891"/>
                  </a:cubicBezTo>
                  <a:lnTo>
                    <a:pt x="11020" y="222641"/>
                  </a:lnTo>
                  <a:lnTo>
                    <a:pt x="364458" y="222641"/>
                  </a:lnTo>
                  <a:lnTo>
                    <a:pt x="364462" y="228891"/>
                  </a:lnTo>
                  <a:lnTo>
                    <a:pt x="364462" y="228891"/>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6" name="Google Shape;646;p30"/>
            <p:cNvSpPr/>
            <p:nvPr/>
          </p:nvSpPr>
          <p:spPr>
            <a:xfrm>
              <a:off x="7028940" y="281314"/>
              <a:ext cx="246156" cy="105054"/>
            </a:xfrm>
            <a:custGeom>
              <a:avLst/>
              <a:gdLst/>
              <a:ahLst/>
              <a:cxnLst/>
              <a:rect l="l" t="t" r="r" b="b"/>
              <a:pathLst>
                <a:path w="246156" h="105054" extrusionOk="0">
                  <a:moveTo>
                    <a:pt x="244309" y="48416"/>
                  </a:moveTo>
                  <a:lnTo>
                    <a:pt x="226937" y="32977"/>
                  </a:lnTo>
                  <a:lnTo>
                    <a:pt x="245054" y="8818"/>
                  </a:lnTo>
                  <a:cubicBezTo>
                    <a:pt x="246881" y="6381"/>
                    <a:pt x="246385" y="2928"/>
                    <a:pt x="243953" y="1102"/>
                  </a:cubicBezTo>
                  <a:cubicBezTo>
                    <a:pt x="241521" y="-724"/>
                    <a:pt x="238067" y="-228"/>
                    <a:pt x="236241" y="2204"/>
                  </a:cubicBezTo>
                  <a:lnTo>
                    <a:pt x="218671" y="25630"/>
                  </a:lnTo>
                  <a:lnTo>
                    <a:pt x="191405" y="1390"/>
                  </a:lnTo>
                  <a:cubicBezTo>
                    <a:pt x="189224" y="-546"/>
                    <a:pt x="185910" y="-449"/>
                    <a:pt x="183847" y="1615"/>
                  </a:cubicBezTo>
                  <a:lnTo>
                    <a:pt x="144604" y="40858"/>
                  </a:lnTo>
                  <a:lnTo>
                    <a:pt x="128406" y="38832"/>
                  </a:lnTo>
                  <a:lnTo>
                    <a:pt x="104157" y="2458"/>
                  </a:lnTo>
                  <a:cubicBezTo>
                    <a:pt x="102162" y="-538"/>
                    <a:pt x="97726" y="-800"/>
                    <a:pt x="95387" y="1928"/>
                  </a:cubicBezTo>
                  <a:lnTo>
                    <a:pt x="63474" y="39154"/>
                  </a:lnTo>
                  <a:lnTo>
                    <a:pt x="44090" y="24617"/>
                  </a:lnTo>
                  <a:cubicBezTo>
                    <a:pt x="42225" y="23215"/>
                    <a:pt x="39670" y="23143"/>
                    <a:pt x="37725" y="24439"/>
                  </a:cubicBezTo>
                  <a:lnTo>
                    <a:pt x="2457" y="47955"/>
                  </a:lnTo>
                  <a:cubicBezTo>
                    <a:pt x="-77" y="49641"/>
                    <a:pt x="-763" y="53064"/>
                    <a:pt x="927" y="55598"/>
                  </a:cubicBezTo>
                  <a:cubicBezTo>
                    <a:pt x="2613" y="58132"/>
                    <a:pt x="6037" y="58818"/>
                    <a:pt x="8571" y="57128"/>
                  </a:cubicBezTo>
                  <a:lnTo>
                    <a:pt x="40598" y="35773"/>
                  </a:lnTo>
                  <a:lnTo>
                    <a:pt x="60991" y="51073"/>
                  </a:lnTo>
                  <a:cubicBezTo>
                    <a:pt x="63317" y="52819"/>
                    <a:pt x="66592" y="52454"/>
                    <a:pt x="68482" y="50247"/>
                  </a:cubicBezTo>
                  <a:lnTo>
                    <a:pt x="99018" y="14626"/>
                  </a:lnTo>
                  <a:lnTo>
                    <a:pt x="113953" y="37027"/>
                  </a:lnTo>
                  <a:lnTo>
                    <a:pt x="100255" y="35316"/>
                  </a:lnTo>
                  <a:cubicBezTo>
                    <a:pt x="98086" y="35044"/>
                    <a:pt x="95967" y="36078"/>
                    <a:pt x="94844" y="37947"/>
                  </a:cubicBezTo>
                  <a:lnTo>
                    <a:pt x="79388" y="63716"/>
                  </a:lnTo>
                  <a:lnTo>
                    <a:pt x="42306" y="53120"/>
                  </a:lnTo>
                  <a:cubicBezTo>
                    <a:pt x="40234" y="52531"/>
                    <a:pt x="38009" y="53200"/>
                    <a:pt x="36603" y="54836"/>
                  </a:cubicBezTo>
                  <a:lnTo>
                    <a:pt x="1334" y="95985"/>
                  </a:lnTo>
                  <a:cubicBezTo>
                    <a:pt x="-463" y="98083"/>
                    <a:pt x="-408" y="101294"/>
                    <a:pt x="1478" y="103319"/>
                  </a:cubicBezTo>
                  <a:cubicBezTo>
                    <a:pt x="3685" y="105696"/>
                    <a:pt x="7592" y="105620"/>
                    <a:pt x="9702" y="103158"/>
                  </a:cubicBezTo>
                  <a:lnTo>
                    <a:pt x="42670" y="64691"/>
                  </a:lnTo>
                  <a:lnTo>
                    <a:pt x="80422" y="75482"/>
                  </a:lnTo>
                  <a:cubicBezTo>
                    <a:pt x="82820" y="76165"/>
                    <a:pt x="85383" y="75156"/>
                    <a:pt x="86663" y="73016"/>
                  </a:cubicBezTo>
                  <a:lnTo>
                    <a:pt x="102450" y="46705"/>
                  </a:lnTo>
                  <a:lnTo>
                    <a:pt x="122037" y="49154"/>
                  </a:lnTo>
                  <a:lnTo>
                    <a:pt x="142010" y="79118"/>
                  </a:lnTo>
                  <a:cubicBezTo>
                    <a:pt x="143909" y="81965"/>
                    <a:pt x="148074" y="82380"/>
                    <a:pt x="150493" y="79961"/>
                  </a:cubicBezTo>
                  <a:lnTo>
                    <a:pt x="187745" y="42705"/>
                  </a:lnTo>
                  <a:lnTo>
                    <a:pt x="201485" y="56446"/>
                  </a:lnTo>
                  <a:cubicBezTo>
                    <a:pt x="203820" y="58784"/>
                    <a:pt x="207811" y="58496"/>
                    <a:pt x="209790" y="55857"/>
                  </a:cubicBezTo>
                  <a:lnTo>
                    <a:pt x="220302" y="41836"/>
                  </a:lnTo>
                  <a:lnTo>
                    <a:pt x="236987" y="56670"/>
                  </a:lnTo>
                  <a:cubicBezTo>
                    <a:pt x="239232" y="58666"/>
                    <a:pt x="242771" y="58462"/>
                    <a:pt x="244766" y="56213"/>
                  </a:cubicBezTo>
                  <a:cubicBezTo>
                    <a:pt x="246762" y="53954"/>
                    <a:pt x="246554" y="50412"/>
                    <a:pt x="244309" y="48416"/>
                  </a:cubicBezTo>
                  <a:lnTo>
                    <a:pt x="244309" y="48416"/>
                  </a:lnTo>
                  <a:close/>
                  <a:moveTo>
                    <a:pt x="204786" y="44146"/>
                  </a:moveTo>
                  <a:lnTo>
                    <a:pt x="191643" y="31002"/>
                  </a:lnTo>
                  <a:cubicBezTo>
                    <a:pt x="189490" y="28850"/>
                    <a:pt x="185999" y="28850"/>
                    <a:pt x="183847" y="31002"/>
                  </a:cubicBezTo>
                  <a:lnTo>
                    <a:pt x="147455" y="67398"/>
                  </a:lnTo>
                  <a:lnTo>
                    <a:pt x="136485" y="50946"/>
                  </a:lnTo>
                  <a:lnTo>
                    <a:pt x="145913" y="52124"/>
                  </a:lnTo>
                  <a:cubicBezTo>
                    <a:pt x="147599" y="52336"/>
                    <a:pt x="149290" y="51755"/>
                    <a:pt x="150493" y="50552"/>
                  </a:cubicBezTo>
                  <a:lnTo>
                    <a:pt x="187969" y="13080"/>
                  </a:lnTo>
                  <a:lnTo>
                    <a:pt x="212040" y="34477"/>
                  </a:lnTo>
                  <a:lnTo>
                    <a:pt x="204786" y="44146"/>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7" name="Google Shape;647;p30"/>
            <p:cNvSpPr/>
            <p:nvPr/>
          </p:nvSpPr>
          <p:spPr>
            <a:xfrm>
              <a:off x="7111234" y="398883"/>
              <a:ext cx="22782" cy="11024"/>
            </a:xfrm>
            <a:custGeom>
              <a:avLst/>
              <a:gdLst/>
              <a:ahLst/>
              <a:cxnLst/>
              <a:rect l="l" t="t" r="r" b="b"/>
              <a:pathLst>
                <a:path w="22782" h="11024" extrusionOk="0">
                  <a:moveTo>
                    <a:pt x="17270" y="0"/>
                  </a:moveTo>
                  <a:lnTo>
                    <a:pt x="5512" y="0"/>
                  </a:lnTo>
                  <a:cubicBezTo>
                    <a:pt x="2470" y="0"/>
                    <a:pt x="0" y="2466"/>
                    <a:pt x="0" y="5512"/>
                  </a:cubicBezTo>
                  <a:cubicBezTo>
                    <a:pt x="0" y="8554"/>
                    <a:pt x="2466" y="11025"/>
                    <a:pt x="5512" y="11025"/>
                  </a:cubicBezTo>
                  <a:lnTo>
                    <a:pt x="17270" y="11025"/>
                  </a:lnTo>
                  <a:cubicBezTo>
                    <a:pt x="20316" y="11025"/>
                    <a:pt x="22782" y="8559"/>
                    <a:pt x="22782" y="5512"/>
                  </a:cubicBezTo>
                  <a:cubicBezTo>
                    <a:pt x="22782" y="2466"/>
                    <a:pt x="20316" y="0"/>
                    <a:pt x="17270" y="0"/>
                  </a:cubicBezTo>
                  <a:lnTo>
                    <a:pt x="17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8" name="Google Shape;648;p30"/>
            <p:cNvSpPr/>
            <p:nvPr/>
          </p:nvSpPr>
          <p:spPr>
            <a:xfrm>
              <a:off x="7146511" y="398879"/>
              <a:ext cx="52174" cy="11024"/>
            </a:xfrm>
            <a:custGeom>
              <a:avLst/>
              <a:gdLst/>
              <a:ahLst/>
              <a:cxnLst/>
              <a:rect l="l" t="t" r="r" b="b"/>
              <a:pathLst>
                <a:path w="52174" h="11024" extrusionOk="0">
                  <a:moveTo>
                    <a:pt x="5512" y="11025"/>
                  </a:moveTo>
                  <a:lnTo>
                    <a:pt x="46662" y="11025"/>
                  </a:lnTo>
                  <a:cubicBezTo>
                    <a:pt x="49704" y="11025"/>
                    <a:pt x="52174" y="8559"/>
                    <a:pt x="52174" y="5512"/>
                  </a:cubicBezTo>
                  <a:cubicBezTo>
                    <a:pt x="52174" y="2466"/>
                    <a:pt x="49709" y="0"/>
                    <a:pt x="46662" y="0"/>
                  </a:cubicBezTo>
                  <a:lnTo>
                    <a:pt x="5512" y="0"/>
                  </a:lnTo>
                  <a:cubicBezTo>
                    <a:pt x="2466" y="0"/>
                    <a:pt x="0" y="2466"/>
                    <a:pt x="0" y="5512"/>
                  </a:cubicBezTo>
                  <a:cubicBezTo>
                    <a:pt x="0" y="8559"/>
                    <a:pt x="2466" y="11025"/>
                    <a:pt x="5512" y="11025"/>
                  </a:cubicBezTo>
                  <a:lnTo>
                    <a:pt x="5512" y="11025"/>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49" name="Google Shape;649;p30"/>
            <p:cNvSpPr/>
            <p:nvPr/>
          </p:nvSpPr>
          <p:spPr>
            <a:xfrm>
              <a:off x="7111234" y="422394"/>
              <a:ext cx="22782" cy="11024"/>
            </a:xfrm>
            <a:custGeom>
              <a:avLst/>
              <a:gdLst/>
              <a:ahLst/>
              <a:cxnLst/>
              <a:rect l="l" t="t" r="r" b="b"/>
              <a:pathLst>
                <a:path w="22782" h="11024" extrusionOk="0">
                  <a:moveTo>
                    <a:pt x="17270" y="0"/>
                  </a:moveTo>
                  <a:lnTo>
                    <a:pt x="5512" y="0"/>
                  </a:lnTo>
                  <a:cubicBezTo>
                    <a:pt x="2470" y="0"/>
                    <a:pt x="0" y="2466"/>
                    <a:pt x="0" y="5512"/>
                  </a:cubicBezTo>
                  <a:cubicBezTo>
                    <a:pt x="0" y="8559"/>
                    <a:pt x="2466" y="11025"/>
                    <a:pt x="5512" y="11025"/>
                  </a:cubicBezTo>
                  <a:lnTo>
                    <a:pt x="17270" y="11025"/>
                  </a:lnTo>
                  <a:cubicBezTo>
                    <a:pt x="20316" y="11025"/>
                    <a:pt x="22782" y="8559"/>
                    <a:pt x="22782" y="5512"/>
                  </a:cubicBezTo>
                  <a:cubicBezTo>
                    <a:pt x="22782" y="2466"/>
                    <a:pt x="20316" y="0"/>
                    <a:pt x="17270" y="0"/>
                  </a:cubicBezTo>
                  <a:lnTo>
                    <a:pt x="17270"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0" name="Google Shape;650;p30"/>
            <p:cNvSpPr/>
            <p:nvPr/>
          </p:nvSpPr>
          <p:spPr>
            <a:xfrm>
              <a:off x="7146511" y="422394"/>
              <a:ext cx="63923" cy="11024"/>
            </a:xfrm>
            <a:custGeom>
              <a:avLst/>
              <a:gdLst/>
              <a:ahLst/>
              <a:cxnLst/>
              <a:rect l="l" t="t" r="r" b="b"/>
              <a:pathLst>
                <a:path w="63923" h="11024" extrusionOk="0">
                  <a:moveTo>
                    <a:pt x="58415" y="0"/>
                  </a:moveTo>
                  <a:lnTo>
                    <a:pt x="5512" y="0"/>
                  </a:lnTo>
                  <a:cubicBezTo>
                    <a:pt x="2466" y="0"/>
                    <a:pt x="0" y="2466"/>
                    <a:pt x="0" y="5512"/>
                  </a:cubicBezTo>
                  <a:cubicBezTo>
                    <a:pt x="0" y="8559"/>
                    <a:pt x="2466" y="11025"/>
                    <a:pt x="5512" y="11025"/>
                  </a:cubicBezTo>
                  <a:lnTo>
                    <a:pt x="58415" y="11025"/>
                  </a:lnTo>
                  <a:cubicBezTo>
                    <a:pt x="61458" y="11025"/>
                    <a:pt x="63924" y="8559"/>
                    <a:pt x="63924" y="5512"/>
                  </a:cubicBezTo>
                  <a:cubicBezTo>
                    <a:pt x="63924" y="2466"/>
                    <a:pt x="61458" y="0"/>
                    <a:pt x="58415" y="0"/>
                  </a:cubicBezTo>
                  <a:lnTo>
                    <a:pt x="58415" y="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1" name="Google Shape;651;p30"/>
            <p:cNvSpPr/>
            <p:nvPr/>
          </p:nvSpPr>
          <p:spPr>
            <a:xfrm>
              <a:off x="7227625" y="345971"/>
              <a:ext cx="41598" cy="87443"/>
            </a:xfrm>
            <a:custGeom>
              <a:avLst/>
              <a:gdLst/>
              <a:ahLst/>
              <a:cxnLst/>
              <a:rect l="l" t="t" r="r" b="b"/>
              <a:pathLst>
                <a:path w="41598" h="87443" extrusionOk="0">
                  <a:moveTo>
                    <a:pt x="26312" y="11550"/>
                  </a:moveTo>
                  <a:lnTo>
                    <a:pt x="26312" y="5512"/>
                  </a:lnTo>
                  <a:cubicBezTo>
                    <a:pt x="26312" y="2466"/>
                    <a:pt x="23846" y="0"/>
                    <a:pt x="20799" y="0"/>
                  </a:cubicBezTo>
                  <a:cubicBezTo>
                    <a:pt x="17757" y="0"/>
                    <a:pt x="15287" y="2466"/>
                    <a:pt x="15287" y="5512"/>
                  </a:cubicBezTo>
                  <a:lnTo>
                    <a:pt x="15287" y="11813"/>
                  </a:lnTo>
                  <a:cubicBezTo>
                    <a:pt x="6588" y="13495"/>
                    <a:pt x="4" y="21164"/>
                    <a:pt x="4" y="30345"/>
                  </a:cubicBezTo>
                  <a:cubicBezTo>
                    <a:pt x="4" y="40760"/>
                    <a:pt x="8478" y="49230"/>
                    <a:pt x="18889" y="49230"/>
                  </a:cubicBezTo>
                  <a:lnTo>
                    <a:pt x="22710" y="49230"/>
                  </a:lnTo>
                  <a:cubicBezTo>
                    <a:pt x="27045" y="49230"/>
                    <a:pt x="30574" y="52759"/>
                    <a:pt x="30574" y="57094"/>
                  </a:cubicBezTo>
                  <a:cubicBezTo>
                    <a:pt x="30574" y="61432"/>
                    <a:pt x="27045" y="64957"/>
                    <a:pt x="22710" y="64957"/>
                  </a:cubicBezTo>
                  <a:lnTo>
                    <a:pt x="16982" y="64957"/>
                  </a:lnTo>
                  <a:cubicBezTo>
                    <a:pt x="13698" y="64957"/>
                    <a:pt x="11029" y="62288"/>
                    <a:pt x="11029" y="59004"/>
                  </a:cubicBezTo>
                  <a:cubicBezTo>
                    <a:pt x="11029" y="55962"/>
                    <a:pt x="8558" y="53492"/>
                    <a:pt x="5516" y="53492"/>
                  </a:cubicBezTo>
                  <a:cubicBezTo>
                    <a:pt x="2474" y="53492"/>
                    <a:pt x="0" y="55958"/>
                    <a:pt x="0" y="59004"/>
                  </a:cubicBezTo>
                  <a:cubicBezTo>
                    <a:pt x="0" y="67792"/>
                    <a:pt x="6715" y="75041"/>
                    <a:pt x="15287" y="75893"/>
                  </a:cubicBezTo>
                  <a:lnTo>
                    <a:pt x="15287" y="81931"/>
                  </a:lnTo>
                  <a:cubicBezTo>
                    <a:pt x="15287" y="84973"/>
                    <a:pt x="17753" y="87443"/>
                    <a:pt x="20799" y="87443"/>
                  </a:cubicBezTo>
                  <a:cubicBezTo>
                    <a:pt x="23841" y="87443"/>
                    <a:pt x="26312" y="84977"/>
                    <a:pt x="26312" y="81931"/>
                  </a:cubicBezTo>
                  <a:lnTo>
                    <a:pt x="26312" y="75630"/>
                  </a:lnTo>
                  <a:cubicBezTo>
                    <a:pt x="35006" y="73948"/>
                    <a:pt x="41595" y="66279"/>
                    <a:pt x="41595" y="57094"/>
                  </a:cubicBezTo>
                  <a:cubicBezTo>
                    <a:pt x="41595" y="46679"/>
                    <a:pt x="33121" y="38213"/>
                    <a:pt x="22710" y="38213"/>
                  </a:cubicBezTo>
                  <a:lnTo>
                    <a:pt x="18889" y="38213"/>
                  </a:lnTo>
                  <a:cubicBezTo>
                    <a:pt x="14554" y="38213"/>
                    <a:pt x="11029" y="34684"/>
                    <a:pt x="11029" y="30350"/>
                  </a:cubicBezTo>
                  <a:cubicBezTo>
                    <a:pt x="11029" y="26015"/>
                    <a:pt x="14554" y="22486"/>
                    <a:pt x="18889" y="22486"/>
                  </a:cubicBezTo>
                  <a:lnTo>
                    <a:pt x="24621" y="22486"/>
                  </a:lnTo>
                  <a:cubicBezTo>
                    <a:pt x="27900" y="22486"/>
                    <a:pt x="30574" y="25155"/>
                    <a:pt x="30574" y="28439"/>
                  </a:cubicBezTo>
                  <a:lnTo>
                    <a:pt x="30574" y="32260"/>
                  </a:lnTo>
                  <a:cubicBezTo>
                    <a:pt x="30574" y="35307"/>
                    <a:pt x="33040" y="37773"/>
                    <a:pt x="36086" y="37773"/>
                  </a:cubicBezTo>
                  <a:cubicBezTo>
                    <a:pt x="39128" y="37773"/>
                    <a:pt x="41599" y="35307"/>
                    <a:pt x="41599" y="32260"/>
                  </a:cubicBezTo>
                  <a:lnTo>
                    <a:pt x="41599" y="28439"/>
                  </a:lnTo>
                  <a:cubicBezTo>
                    <a:pt x="41595" y="19651"/>
                    <a:pt x="34883" y="12402"/>
                    <a:pt x="26312" y="11550"/>
                  </a:cubicBezTo>
                  <a:lnTo>
                    <a:pt x="26312" y="11550"/>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52" name="Google Shape;652;p30"/>
          <p:cNvGrpSpPr/>
          <p:nvPr/>
        </p:nvGrpSpPr>
        <p:grpSpPr>
          <a:xfrm rot="629686">
            <a:off x="7364072" y="744701"/>
            <a:ext cx="641179" cy="634199"/>
            <a:chOff x="2728310" y="168528"/>
            <a:chExt cx="374801" cy="375474"/>
          </a:xfrm>
        </p:grpSpPr>
        <p:sp>
          <p:nvSpPr>
            <p:cNvPr id="653" name="Google Shape;653;p30"/>
            <p:cNvSpPr/>
            <p:nvPr/>
          </p:nvSpPr>
          <p:spPr>
            <a:xfrm>
              <a:off x="2839659" y="221705"/>
              <a:ext cx="241082" cy="308495"/>
            </a:xfrm>
            <a:custGeom>
              <a:avLst/>
              <a:gdLst/>
              <a:ahLst/>
              <a:cxnLst/>
              <a:rect l="l" t="t" r="r" b="b"/>
              <a:pathLst>
                <a:path w="241082" h="308495" extrusionOk="0">
                  <a:moveTo>
                    <a:pt x="240350" y="0"/>
                  </a:moveTo>
                  <a:lnTo>
                    <a:pt x="125938" y="101010"/>
                  </a:lnTo>
                  <a:lnTo>
                    <a:pt x="63176" y="95608"/>
                  </a:lnTo>
                  <a:lnTo>
                    <a:pt x="10311" y="119687"/>
                  </a:lnTo>
                  <a:cubicBezTo>
                    <a:pt x="1468" y="123716"/>
                    <a:pt x="-2443" y="134156"/>
                    <a:pt x="1587" y="143003"/>
                  </a:cubicBezTo>
                  <a:cubicBezTo>
                    <a:pt x="5620" y="151850"/>
                    <a:pt x="16056" y="155756"/>
                    <a:pt x="24903" y="151727"/>
                  </a:cubicBezTo>
                  <a:lnTo>
                    <a:pt x="73908" y="129406"/>
                  </a:lnTo>
                  <a:lnTo>
                    <a:pt x="74124" y="130088"/>
                  </a:lnTo>
                  <a:lnTo>
                    <a:pt x="86229" y="308496"/>
                  </a:lnTo>
                  <a:lnTo>
                    <a:pt x="241083" y="146689"/>
                  </a:lnTo>
                  <a:lnTo>
                    <a:pt x="240350" y="0"/>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4" name="Google Shape;654;p30"/>
            <p:cNvSpPr/>
            <p:nvPr/>
          </p:nvSpPr>
          <p:spPr>
            <a:xfrm>
              <a:off x="2924223" y="221705"/>
              <a:ext cx="156518" cy="308487"/>
            </a:xfrm>
            <a:custGeom>
              <a:avLst/>
              <a:gdLst/>
              <a:ahLst/>
              <a:cxnLst/>
              <a:rect l="l" t="t" r="r" b="b"/>
              <a:pathLst>
                <a:path w="156518" h="308487" extrusionOk="0">
                  <a:moveTo>
                    <a:pt x="155786" y="0"/>
                  </a:moveTo>
                  <a:lnTo>
                    <a:pt x="143071" y="11228"/>
                  </a:lnTo>
                  <a:lnTo>
                    <a:pt x="143685" y="133859"/>
                  </a:lnTo>
                  <a:lnTo>
                    <a:pt x="0" y="283980"/>
                  </a:lnTo>
                  <a:lnTo>
                    <a:pt x="1665" y="308487"/>
                  </a:lnTo>
                  <a:lnTo>
                    <a:pt x="156519" y="146689"/>
                  </a:lnTo>
                  <a:lnTo>
                    <a:pt x="155786" y="0"/>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5" name="Google Shape;655;p30"/>
            <p:cNvSpPr/>
            <p:nvPr/>
          </p:nvSpPr>
          <p:spPr>
            <a:xfrm>
              <a:off x="2774890" y="333188"/>
              <a:ext cx="277511" cy="193627"/>
            </a:xfrm>
            <a:custGeom>
              <a:avLst/>
              <a:gdLst/>
              <a:ahLst/>
              <a:cxnLst/>
              <a:rect l="l" t="t" r="r" b="b"/>
              <a:pathLst>
                <a:path w="277511" h="193627" extrusionOk="0">
                  <a:moveTo>
                    <a:pt x="222260" y="143321"/>
                  </a:moveTo>
                  <a:cubicBezTo>
                    <a:pt x="230543" y="148413"/>
                    <a:pt x="241382" y="145825"/>
                    <a:pt x="246470" y="137537"/>
                  </a:cubicBezTo>
                  <a:cubicBezTo>
                    <a:pt x="251563" y="129254"/>
                    <a:pt x="248974" y="118416"/>
                    <a:pt x="240691" y="113327"/>
                  </a:cubicBezTo>
                  <a:lnTo>
                    <a:pt x="250690" y="119466"/>
                  </a:lnTo>
                  <a:cubicBezTo>
                    <a:pt x="258974" y="124555"/>
                    <a:pt x="269816" y="121966"/>
                    <a:pt x="274905" y="113683"/>
                  </a:cubicBezTo>
                  <a:cubicBezTo>
                    <a:pt x="279993" y="105399"/>
                    <a:pt x="277405" y="94561"/>
                    <a:pt x="269121" y="89468"/>
                  </a:cubicBezTo>
                  <a:lnTo>
                    <a:pt x="156726" y="20405"/>
                  </a:lnTo>
                  <a:lnTo>
                    <a:pt x="41078" y="0"/>
                  </a:lnTo>
                  <a:lnTo>
                    <a:pt x="0" y="93879"/>
                  </a:lnTo>
                  <a:lnTo>
                    <a:pt x="83007" y="140393"/>
                  </a:lnTo>
                  <a:lnTo>
                    <a:pt x="165404" y="191021"/>
                  </a:lnTo>
                  <a:cubicBezTo>
                    <a:pt x="173687" y="196109"/>
                    <a:pt x="184525" y="193521"/>
                    <a:pt x="189618" y="185237"/>
                  </a:cubicBezTo>
                  <a:cubicBezTo>
                    <a:pt x="194707" y="176954"/>
                    <a:pt x="192118" y="166116"/>
                    <a:pt x="183835" y="161023"/>
                  </a:cubicBezTo>
                  <a:lnTo>
                    <a:pt x="193834" y="167166"/>
                  </a:lnTo>
                  <a:cubicBezTo>
                    <a:pt x="202117" y="172255"/>
                    <a:pt x="212960" y="169666"/>
                    <a:pt x="218048" y="161383"/>
                  </a:cubicBezTo>
                  <a:cubicBezTo>
                    <a:pt x="223137" y="153100"/>
                    <a:pt x="220548" y="142261"/>
                    <a:pt x="212265" y="137168"/>
                  </a:cubicBezTo>
                  <a:lnTo>
                    <a:pt x="222260" y="14332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6" name="Google Shape;656;p30"/>
            <p:cNvSpPr/>
            <p:nvPr/>
          </p:nvSpPr>
          <p:spPr>
            <a:xfrm>
              <a:off x="2983482" y="417242"/>
              <a:ext cx="68707" cy="37869"/>
            </a:xfrm>
            <a:custGeom>
              <a:avLst/>
              <a:gdLst/>
              <a:ahLst/>
              <a:cxnLst/>
              <a:rect l="l" t="t" r="r" b="b"/>
              <a:pathLst>
                <a:path w="68707" h="37869" extrusionOk="0">
                  <a:moveTo>
                    <a:pt x="49429" y="23681"/>
                  </a:moveTo>
                  <a:lnTo>
                    <a:pt x="12304" y="869"/>
                  </a:lnTo>
                  <a:cubicBezTo>
                    <a:pt x="9563" y="-817"/>
                    <a:pt x="5970" y="26"/>
                    <a:pt x="4262" y="2750"/>
                  </a:cubicBezTo>
                  <a:lnTo>
                    <a:pt x="0" y="9550"/>
                  </a:lnTo>
                  <a:lnTo>
                    <a:pt x="41743" y="35197"/>
                  </a:lnTo>
                  <a:cubicBezTo>
                    <a:pt x="50141" y="40358"/>
                    <a:pt x="61466" y="37849"/>
                    <a:pt x="66474" y="29358"/>
                  </a:cubicBezTo>
                  <a:cubicBezTo>
                    <a:pt x="67639" y="27384"/>
                    <a:pt x="68372" y="25270"/>
                    <a:pt x="68707" y="23126"/>
                  </a:cubicBezTo>
                  <a:cubicBezTo>
                    <a:pt x="63140" y="27003"/>
                    <a:pt x="55581" y="27460"/>
                    <a:pt x="49429" y="23681"/>
                  </a:cubicBezTo>
                  <a:lnTo>
                    <a:pt x="49429" y="23681"/>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7" name="Google Shape;657;p30"/>
            <p:cNvSpPr/>
            <p:nvPr/>
          </p:nvSpPr>
          <p:spPr>
            <a:xfrm>
              <a:off x="2967102" y="448846"/>
              <a:ext cx="56737" cy="30160"/>
            </a:xfrm>
            <a:custGeom>
              <a:avLst/>
              <a:gdLst/>
              <a:ahLst/>
              <a:cxnLst/>
              <a:rect l="l" t="t" r="r" b="b"/>
              <a:pathLst>
                <a:path w="56737" h="30160" extrusionOk="0">
                  <a:moveTo>
                    <a:pt x="36650" y="15931"/>
                  </a:moveTo>
                  <a:lnTo>
                    <a:pt x="12139" y="868"/>
                  </a:lnTo>
                  <a:cubicBezTo>
                    <a:pt x="9406" y="-809"/>
                    <a:pt x="5834" y="17"/>
                    <a:pt x="4114" y="2720"/>
                  </a:cubicBezTo>
                  <a:lnTo>
                    <a:pt x="0" y="9203"/>
                  </a:lnTo>
                  <a:lnTo>
                    <a:pt x="29718" y="27460"/>
                  </a:lnTo>
                  <a:cubicBezTo>
                    <a:pt x="37735" y="32383"/>
                    <a:pt x="48361" y="30443"/>
                    <a:pt x="53721" y="22714"/>
                  </a:cubicBezTo>
                  <a:cubicBezTo>
                    <a:pt x="55424" y="20253"/>
                    <a:pt x="56411" y="17528"/>
                    <a:pt x="56738" y="14774"/>
                  </a:cubicBezTo>
                  <a:cubicBezTo>
                    <a:pt x="51107" y="19198"/>
                    <a:pt x="43103" y="19893"/>
                    <a:pt x="36650" y="15931"/>
                  </a:cubicBezTo>
                  <a:lnTo>
                    <a:pt x="36650" y="15931"/>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8" name="Google Shape;658;p30"/>
            <p:cNvSpPr/>
            <p:nvPr/>
          </p:nvSpPr>
          <p:spPr>
            <a:xfrm>
              <a:off x="2951433" y="480151"/>
              <a:ext cx="42920" cy="22679"/>
            </a:xfrm>
            <a:custGeom>
              <a:avLst/>
              <a:gdLst/>
              <a:ahLst/>
              <a:cxnLst/>
              <a:rect l="l" t="t" r="r" b="b"/>
              <a:pathLst>
                <a:path w="42920" h="22679" extrusionOk="0">
                  <a:moveTo>
                    <a:pt x="27367" y="10128"/>
                  </a:moveTo>
                  <a:lnTo>
                    <a:pt x="12304" y="870"/>
                  </a:lnTo>
                  <a:cubicBezTo>
                    <a:pt x="9554" y="-821"/>
                    <a:pt x="5957" y="27"/>
                    <a:pt x="4250" y="2768"/>
                  </a:cubicBezTo>
                  <a:lnTo>
                    <a:pt x="0" y="9594"/>
                  </a:lnTo>
                  <a:lnTo>
                    <a:pt x="16800" y="19920"/>
                  </a:lnTo>
                  <a:cubicBezTo>
                    <a:pt x="23515" y="24046"/>
                    <a:pt x="32244" y="23559"/>
                    <a:pt x="38175" y="18360"/>
                  </a:cubicBezTo>
                  <a:cubicBezTo>
                    <a:pt x="40455" y="16360"/>
                    <a:pt x="41967" y="14022"/>
                    <a:pt x="42921" y="11551"/>
                  </a:cubicBezTo>
                  <a:cubicBezTo>
                    <a:pt x="37976" y="13454"/>
                    <a:pt x="32235" y="13111"/>
                    <a:pt x="27367" y="10128"/>
                  </a:cubicBezTo>
                  <a:lnTo>
                    <a:pt x="27367" y="10128"/>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59" name="Google Shape;659;p30"/>
            <p:cNvSpPr/>
            <p:nvPr/>
          </p:nvSpPr>
          <p:spPr>
            <a:xfrm>
              <a:off x="2933473" y="509337"/>
              <a:ext cx="33078" cy="17485"/>
            </a:xfrm>
            <a:custGeom>
              <a:avLst/>
              <a:gdLst/>
              <a:ahLst/>
              <a:cxnLst/>
              <a:rect l="l" t="t" r="r" b="b"/>
              <a:pathLst>
                <a:path w="33078" h="17485" extrusionOk="0">
                  <a:moveTo>
                    <a:pt x="14152" y="4610"/>
                  </a:moveTo>
                  <a:lnTo>
                    <a:pt x="6652" y="0"/>
                  </a:lnTo>
                  <a:lnTo>
                    <a:pt x="0" y="10686"/>
                  </a:lnTo>
                  <a:lnTo>
                    <a:pt x="6817" y="14876"/>
                  </a:lnTo>
                  <a:cubicBezTo>
                    <a:pt x="15101" y="19969"/>
                    <a:pt x="25943" y="17380"/>
                    <a:pt x="31032" y="9093"/>
                  </a:cubicBezTo>
                  <a:cubicBezTo>
                    <a:pt x="31972" y="7563"/>
                    <a:pt x="32646" y="5945"/>
                    <a:pt x="33078" y="4296"/>
                  </a:cubicBezTo>
                  <a:cubicBezTo>
                    <a:pt x="27545" y="7949"/>
                    <a:pt x="20168" y="8309"/>
                    <a:pt x="14152" y="4610"/>
                  </a:cubicBezTo>
                  <a:lnTo>
                    <a:pt x="14152" y="4610"/>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0" name="Google Shape;660;p30"/>
            <p:cNvSpPr/>
            <p:nvPr/>
          </p:nvSpPr>
          <p:spPr>
            <a:xfrm>
              <a:off x="2774890" y="409297"/>
              <a:ext cx="91391" cy="64287"/>
            </a:xfrm>
            <a:custGeom>
              <a:avLst/>
              <a:gdLst/>
              <a:ahLst/>
              <a:cxnLst/>
              <a:rect l="l" t="t" r="r" b="b"/>
              <a:pathLst>
                <a:path w="91391" h="64287" extrusionOk="0">
                  <a:moveTo>
                    <a:pt x="0" y="17774"/>
                  </a:moveTo>
                  <a:lnTo>
                    <a:pt x="83007" y="64288"/>
                  </a:lnTo>
                  <a:lnTo>
                    <a:pt x="91392" y="50636"/>
                  </a:lnTo>
                  <a:lnTo>
                    <a:pt x="7775" y="0"/>
                  </a:lnTo>
                  <a:lnTo>
                    <a:pt x="0" y="17774"/>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1" name="Google Shape;661;p30"/>
            <p:cNvSpPr/>
            <p:nvPr/>
          </p:nvSpPr>
          <p:spPr>
            <a:xfrm>
              <a:off x="2803414" y="397951"/>
              <a:ext cx="65877" cy="85144"/>
            </a:xfrm>
            <a:custGeom>
              <a:avLst/>
              <a:gdLst/>
              <a:ahLst/>
              <a:cxnLst/>
              <a:rect l="l" t="t" r="r" b="b"/>
              <a:pathLst>
                <a:path w="65877" h="85144" extrusionOk="0">
                  <a:moveTo>
                    <a:pt x="33438" y="8363"/>
                  </a:moveTo>
                  <a:cubicBezTo>
                    <a:pt x="38484" y="186"/>
                    <a:pt x="49132" y="-2420"/>
                    <a:pt x="57368" y="2448"/>
                  </a:cubicBezTo>
                  <a:cubicBezTo>
                    <a:pt x="65864" y="7474"/>
                    <a:pt x="68372" y="18791"/>
                    <a:pt x="63190" y="27184"/>
                  </a:cubicBezTo>
                  <a:lnTo>
                    <a:pt x="32586" y="76782"/>
                  </a:lnTo>
                  <a:cubicBezTo>
                    <a:pt x="27485" y="85057"/>
                    <a:pt x="16638" y="87625"/>
                    <a:pt x="8363" y="82519"/>
                  </a:cubicBezTo>
                  <a:cubicBezTo>
                    <a:pt x="89" y="77418"/>
                    <a:pt x="-2479" y="66571"/>
                    <a:pt x="2622" y="58296"/>
                  </a:cubicBezTo>
                  <a:lnTo>
                    <a:pt x="33438" y="8363"/>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2" name="Google Shape;662;p30"/>
            <p:cNvSpPr/>
            <p:nvPr/>
          </p:nvSpPr>
          <p:spPr>
            <a:xfrm>
              <a:off x="2803411" y="397949"/>
              <a:ext cx="64379" cy="83631"/>
            </a:xfrm>
            <a:custGeom>
              <a:avLst/>
              <a:gdLst/>
              <a:ahLst/>
              <a:cxnLst/>
              <a:rect l="l" t="t" r="r" b="b"/>
              <a:pathLst>
                <a:path w="64379" h="83631" extrusionOk="0">
                  <a:moveTo>
                    <a:pt x="11612" y="67285"/>
                  </a:moveTo>
                  <a:lnTo>
                    <a:pt x="42423" y="17348"/>
                  </a:lnTo>
                  <a:cubicBezTo>
                    <a:pt x="47076" y="9810"/>
                    <a:pt x="56486" y="7010"/>
                    <a:pt x="64380" y="10433"/>
                  </a:cubicBezTo>
                  <a:cubicBezTo>
                    <a:pt x="62977" y="7196"/>
                    <a:pt x="60609" y="4362"/>
                    <a:pt x="57367" y="2447"/>
                  </a:cubicBezTo>
                  <a:cubicBezTo>
                    <a:pt x="49135" y="-2418"/>
                    <a:pt x="38483" y="184"/>
                    <a:pt x="33437" y="8361"/>
                  </a:cubicBezTo>
                  <a:lnTo>
                    <a:pt x="2625" y="58294"/>
                  </a:lnTo>
                  <a:cubicBezTo>
                    <a:pt x="-2480" y="66565"/>
                    <a:pt x="87" y="77412"/>
                    <a:pt x="8362" y="82517"/>
                  </a:cubicBezTo>
                  <a:cubicBezTo>
                    <a:pt x="9053" y="82945"/>
                    <a:pt x="9765" y="83314"/>
                    <a:pt x="10489" y="83632"/>
                  </a:cubicBezTo>
                  <a:cubicBezTo>
                    <a:pt x="8235" y="78518"/>
                    <a:pt x="8451" y="72408"/>
                    <a:pt x="11612" y="67285"/>
                  </a:cubicBezTo>
                  <a:lnTo>
                    <a:pt x="11612" y="67285"/>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3" name="Google Shape;663;p30"/>
            <p:cNvSpPr/>
            <p:nvPr/>
          </p:nvSpPr>
          <p:spPr>
            <a:xfrm>
              <a:off x="2833374" y="426422"/>
              <a:ext cx="59717" cy="75158"/>
            </a:xfrm>
            <a:custGeom>
              <a:avLst/>
              <a:gdLst/>
              <a:ahLst/>
              <a:cxnLst/>
              <a:rect l="l" t="t" r="r" b="b"/>
              <a:pathLst>
                <a:path w="59717" h="75158" extrusionOk="0">
                  <a:moveTo>
                    <a:pt x="27277" y="8361"/>
                  </a:moveTo>
                  <a:cubicBezTo>
                    <a:pt x="32324" y="188"/>
                    <a:pt x="42975" y="-2422"/>
                    <a:pt x="51208" y="2450"/>
                  </a:cubicBezTo>
                  <a:cubicBezTo>
                    <a:pt x="59703" y="7471"/>
                    <a:pt x="62211" y="18788"/>
                    <a:pt x="57030" y="27186"/>
                  </a:cubicBezTo>
                  <a:lnTo>
                    <a:pt x="32586" y="66798"/>
                  </a:lnTo>
                  <a:cubicBezTo>
                    <a:pt x="27485" y="75068"/>
                    <a:pt x="16638" y="77640"/>
                    <a:pt x="8363" y="72535"/>
                  </a:cubicBezTo>
                  <a:cubicBezTo>
                    <a:pt x="89" y="67433"/>
                    <a:pt x="-2479" y="56587"/>
                    <a:pt x="2622" y="48312"/>
                  </a:cubicBezTo>
                  <a:lnTo>
                    <a:pt x="27277" y="8361"/>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4" name="Google Shape;664;p30"/>
            <p:cNvSpPr/>
            <p:nvPr/>
          </p:nvSpPr>
          <p:spPr>
            <a:xfrm>
              <a:off x="2833375" y="426424"/>
              <a:ext cx="58214" cy="73651"/>
            </a:xfrm>
            <a:custGeom>
              <a:avLst/>
              <a:gdLst/>
              <a:ahLst/>
              <a:cxnLst/>
              <a:rect l="l" t="t" r="r" b="b"/>
              <a:pathLst>
                <a:path w="58214" h="73651" extrusionOk="0">
                  <a:moveTo>
                    <a:pt x="11608" y="57296"/>
                  </a:moveTo>
                  <a:lnTo>
                    <a:pt x="36259" y="17350"/>
                  </a:lnTo>
                  <a:cubicBezTo>
                    <a:pt x="40911" y="9812"/>
                    <a:pt x="50321" y="7012"/>
                    <a:pt x="58215" y="10435"/>
                  </a:cubicBezTo>
                  <a:cubicBezTo>
                    <a:pt x="56812" y="7198"/>
                    <a:pt x="54444" y="4364"/>
                    <a:pt x="51207" y="2448"/>
                  </a:cubicBezTo>
                  <a:cubicBezTo>
                    <a:pt x="42970" y="-2420"/>
                    <a:pt x="32318" y="186"/>
                    <a:pt x="27272" y="8363"/>
                  </a:cubicBezTo>
                  <a:lnTo>
                    <a:pt x="2625" y="48310"/>
                  </a:lnTo>
                  <a:cubicBezTo>
                    <a:pt x="-2480" y="56580"/>
                    <a:pt x="87" y="67427"/>
                    <a:pt x="8362" y="72533"/>
                  </a:cubicBezTo>
                  <a:cubicBezTo>
                    <a:pt x="9053" y="72961"/>
                    <a:pt x="9765" y="73329"/>
                    <a:pt x="10489" y="73651"/>
                  </a:cubicBezTo>
                  <a:cubicBezTo>
                    <a:pt x="8231" y="68529"/>
                    <a:pt x="8451" y="62423"/>
                    <a:pt x="11608" y="57296"/>
                  </a:cubicBezTo>
                  <a:lnTo>
                    <a:pt x="11608" y="57296"/>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5" name="Google Shape;665;p30"/>
            <p:cNvSpPr/>
            <p:nvPr/>
          </p:nvSpPr>
          <p:spPr>
            <a:xfrm>
              <a:off x="2863339" y="454898"/>
              <a:ext cx="53551" cy="65169"/>
            </a:xfrm>
            <a:custGeom>
              <a:avLst/>
              <a:gdLst/>
              <a:ahLst/>
              <a:cxnLst/>
              <a:rect l="l" t="t" r="r" b="b"/>
              <a:pathLst>
                <a:path w="53551" h="65169" extrusionOk="0">
                  <a:moveTo>
                    <a:pt x="21111" y="8362"/>
                  </a:moveTo>
                  <a:cubicBezTo>
                    <a:pt x="26158" y="189"/>
                    <a:pt x="36809" y="-2421"/>
                    <a:pt x="45042" y="2447"/>
                  </a:cubicBezTo>
                  <a:cubicBezTo>
                    <a:pt x="53537" y="7468"/>
                    <a:pt x="56045" y="18785"/>
                    <a:pt x="50864" y="27183"/>
                  </a:cubicBezTo>
                  <a:lnTo>
                    <a:pt x="32585" y="56808"/>
                  </a:lnTo>
                  <a:cubicBezTo>
                    <a:pt x="27484" y="65079"/>
                    <a:pt x="16637" y="67651"/>
                    <a:pt x="8362" y="62545"/>
                  </a:cubicBezTo>
                  <a:cubicBezTo>
                    <a:pt x="87" y="57439"/>
                    <a:pt x="-2480" y="46593"/>
                    <a:pt x="2625" y="38322"/>
                  </a:cubicBezTo>
                  <a:lnTo>
                    <a:pt x="21111" y="8362"/>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6" name="Google Shape;666;p30"/>
            <p:cNvSpPr/>
            <p:nvPr/>
          </p:nvSpPr>
          <p:spPr>
            <a:xfrm>
              <a:off x="2863339" y="454901"/>
              <a:ext cx="52371" cy="63982"/>
            </a:xfrm>
            <a:custGeom>
              <a:avLst/>
              <a:gdLst/>
              <a:ahLst/>
              <a:cxnLst/>
              <a:rect l="l" t="t" r="r" b="b"/>
              <a:pathLst>
                <a:path w="52371" h="63982" extrusionOk="0">
                  <a:moveTo>
                    <a:pt x="11269" y="63982"/>
                  </a:moveTo>
                  <a:cubicBezTo>
                    <a:pt x="9362" y="59025"/>
                    <a:pt x="9705" y="53271"/>
                    <a:pt x="12709" y="48403"/>
                  </a:cubicBezTo>
                  <a:lnTo>
                    <a:pt x="31195" y="18443"/>
                  </a:lnTo>
                  <a:cubicBezTo>
                    <a:pt x="35695" y="11155"/>
                    <a:pt x="44648" y="8300"/>
                    <a:pt x="52372" y="11215"/>
                  </a:cubicBezTo>
                  <a:cubicBezTo>
                    <a:pt x="51025" y="7651"/>
                    <a:pt x="48542" y="4516"/>
                    <a:pt x="45046" y="2448"/>
                  </a:cubicBezTo>
                  <a:cubicBezTo>
                    <a:pt x="36809" y="-2420"/>
                    <a:pt x="26158" y="186"/>
                    <a:pt x="21111" y="8363"/>
                  </a:cubicBezTo>
                  <a:lnTo>
                    <a:pt x="2625" y="38323"/>
                  </a:lnTo>
                  <a:cubicBezTo>
                    <a:pt x="-2480" y="46598"/>
                    <a:pt x="87" y="57440"/>
                    <a:pt x="8362" y="62546"/>
                  </a:cubicBezTo>
                  <a:cubicBezTo>
                    <a:pt x="9299" y="63126"/>
                    <a:pt x="10273" y="63601"/>
                    <a:pt x="11269" y="63982"/>
                  </a:cubicBezTo>
                  <a:lnTo>
                    <a:pt x="11269" y="63982"/>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7" name="Google Shape;667;p30"/>
            <p:cNvSpPr/>
            <p:nvPr/>
          </p:nvSpPr>
          <p:spPr>
            <a:xfrm>
              <a:off x="2893294" y="483373"/>
              <a:ext cx="47393" cy="55184"/>
            </a:xfrm>
            <a:custGeom>
              <a:avLst/>
              <a:gdLst/>
              <a:ahLst/>
              <a:cxnLst/>
              <a:rect l="l" t="t" r="r" b="b"/>
              <a:pathLst>
                <a:path w="47393" h="55184" extrusionOk="0">
                  <a:moveTo>
                    <a:pt x="14952" y="8363"/>
                  </a:moveTo>
                  <a:cubicBezTo>
                    <a:pt x="19998" y="186"/>
                    <a:pt x="30650" y="-2420"/>
                    <a:pt x="38887" y="2448"/>
                  </a:cubicBezTo>
                  <a:cubicBezTo>
                    <a:pt x="47382" y="7474"/>
                    <a:pt x="49886" y="18786"/>
                    <a:pt x="44704" y="27184"/>
                  </a:cubicBezTo>
                  <a:lnTo>
                    <a:pt x="32586" y="46822"/>
                  </a:lnTo>
                  <a:cubicBezTo>
                    <a:pt x="27485" y="55097"/>
                    <a:pt x="16638" y="57665"/>
                    <a:pt x="8363" y="52559"/>
                  </a:cubicBezTo>
                  <a:cubicBezTo>
                    <a:pt x="89" y="47458"/>
                    <a:pt x="-2479" y="36611"/>
                    <a:pt x="2622" y="28336"/>
                  </a:cubicBezTo>
                  <a:lnTo>
                    <a:pt x="14952" y="8363"/>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8" name="Google Shape;668;p30"/>
            <p:cNvSpPr/>
            <p:nvPr/>
          </p:nvSpPr>
          <p:spPr>
            <a:xfrm>
              <a:off x="2893299" y="483373"/>
              <a:ext cx="46304" cy="54105"/>
            </a:xfrm>
            <a:custGeom>
              <a:avLst/>
              <a:gdLst/>
              <a:ahLst/>
              <a:cxnLst/>
              <a:rect l="l" t="t" r="r" b="b"/>
              <a:pathLst>
                <a:path w="46304" h="54105" extrusionOk="0">
                  <a:moveTo>
                    <a:pt x="13074" y="38789"/>
                  </a:moveTo>
                  <a:lnTo>
                    <a:pt x="25399" y="18816"/>
                  </a:lnTo>
                  <a:cubicBezTo>
                    <a:pt x="29844" y="11609"/>
                    <a:pt x="38640" y="8736"/>
                    <a:pt x="46305" y="11482"/>
                  </a:cubicBezTo>
                  <a:cubicBezTo>
                    <a:pt x="44978" y="7812"/>
                    <a:pt x="42466" y="4567"/>
                    <a:pt x="38881" y="2448"/>
                  </a:cubicBezTo>
                  <a:cubicBezTo>
                    <a:pt x="30645" y="-2420"/>
                    <a:pt x="19993" y="186"/>
                    <a:pt x="14946" y="8363"/>
                  </a:cubicBezTo>
                  <a:lnTo>
                    <a:pt x="2625" y="28336"/>
                  </a:lnTo>
                  <a:cubicBezTo>
                    <a:pt x="-2480" y="36607"/>
                    <a:pt x="87" y="47454"/>
                    <a:pt x="8362" y="52559"/>
                  </a:cubicBezTo>
                  <a:cubicBezTo>
                    <a:pt x="9388" y="53195"/>
                    <a:pt x="10455" y="53703"/>
                    <a:pt x="11540" y="54106"/>
                  </a:cubicBezTo>
                  <a:cubicBezTo>
                    <a:pt x="9743" y="49208"/>
                    <a:pt x="10125" y="43568"/>
                    <a:pt x="13074" y="38789"/>
                  </a:cubicBezTo>
                  <a:lnTo>
                    <a:pt x="13074" y="38789"/>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69" name="Google Shape;669;p30"/>
            <p:cNvSpPr/>
            <p:nvPr/>
          </p:nvSpPr>
          <p:spPr>
            <a:xfrm>
              <a:off x="2733817" y="286247"/>
              <a:ext cx="88015" cy="170161"/>
            </a:xfrm>
            <a:custGeom>
              <a:avLst/>
              <a:gdLst/>
              <a:ahLst/>
              <a:cxnLst/>
              <a:rect l="l" t="t" r="r" b="b"/>
              <a:pathLst>
                <a:path w="88015" h="170161" extrusionOk="0">
                  <a:moveTo>
                    <a:pt x="88015" y="35205"/>
                  </a:moveTo>
                  <a:lnTo>
                    <a:pt x="0" y="0"/>
                  </a:lnTo>
                  <a:lnTo>
                    <a:pt x="0" y="157692"/>
                  </a:lnTo>
                  <a:lnTo>
                    <a:pt x="35205" y="170162"/>
                  </a:lnTo>
                  <a:lnTo>
                    <a:pt x="88015" y="35205"/>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0" name="Google Shape;670;p30"/>
            <p:cNvSpPr/>
            <p:nvPr/>
          </p:nvSpPr>
          <p:spPr>
            <a:xfrm>
              <a:off x="2733817" y="417526"/>
              <a:ext cx="42988" cy="38882"/>
            </a:xfrm>
            <a:custGeom>
              <a:avLst/>
              <a:gdLst/>
              <a:ahLst/>
              <a:cxnLst/>
              <a:rect l="l" t="t" r="r" b="b"/>
              <a:pathLst>
                <a:path w="42988" h="38882" extrusionOk="0">
                  <a:moveTo>
                    <a:pt x="0" y="26413"/>
                  </a:moveTo>
                  <a:lnTo>
                    <a:pt x="35205" y="38883"/>
                  </a:lnTo>
                  <a:lnTo>
                    <a:pt x="42989" y="18986"/>
                  </a:lnTo>
                  <a:lnTo>
                    <a:pt x="0" y="0"/>
                  </a:lnTo>
                  <a:lnTo>
                    <a:pt x="0" y="26413"/>
                  </a:lnTo>
                  <a:close/>
                </a:path>
              </a:pathLst>
            </a:custGeom>
            <a:solidFill>
              <a:srgbClr val="9BA4A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1" name="Google Shape;671;p30"/>
            <p:cNvSpPr/>
            <p:nvPr/>
          </p:nvSpPr>
          <p:spPr>
            <a:xfrm>
              <a:off x="2961433" y="174030"/>
              <a:ext cx="136181" cy="236174"/>
            </a:xfrm>
            <a:custGeom>
              <a:avLst/>
              <a:gdLst/>
              <a:ahLst/>
              <a:cxnLst/>
              <a:rect l="l" t="t" r="r" b="b"/>
              <a:pathLst>
                <a:path w="136181" h="236174" extrusionOk="0">
                  <a:moveTo>
                    <a:pt x="0" y="127623"/>
                  </a:moveTo>
                  <a:lnTo>
                    <a:pt x="110018" y="236174"/>
                  </a:lnTo>
                  <a:lnTo>
                    <a:pt x="136181" y="211723"/>
                  </a:lnTo>
                  <a:lnTo>
                    <a:pt x="136181" y="0"/>
                  </a:lnTo>
                  <a:lnTo>
                    <a:pt x="0" y="127623"/>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2" name="Google Shape;672;p30"/>
            <p:cNvSpPr/>
            <p:nvPr/>
          </p:nvSpPr>
          <p:spPr>
            <a:xfrm>
              <a:off x="3055816" y="351895"/>
              <a:ext cx="41797" cy="58309"/>
            </a:xfrm>
            <a:custGeom>
              <a:avLst/>
              <a:gdLst/>
              <a:ahLst/>
              <a:cxnLst/>
              <a:rect l="l" t="t" r="r" b="b"/>
              <a:pathLst>
                <a:path w="41797" h="58309" extrusionOk="0">
                  <a:moveTo>
                    <a:pt x="0" y="42883"/>
                  </a:moveTo>
                  <a:lnTo>
                    <a:pt x="15635" y="58310"/>
                  </a:lnTo>
                  <a:lnTo>
                    <a:pt x="41798" y="33858"/>
                  </a:lnTo>
                  <a:lnTo>
                    <a:pt x="41798" y="0"/>
                  </a:lnTo>
                  <a:lnTo>
                    <a:pt x="0" y="42883"/>
                  </a:lnTo>
                  <a:close/>
                </a:path>
              </a:pathLst>
            </a:custGeom>
            <a:solidFill>
              <a:srgbClr val="4D647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73" name="Google Shape;673;p30"/>
            <p:cNvGrpSpPr/>
            <p:nvPr/>
          </p:nvGrpSpPr>
          <p:grpSpPr>
            <a:xfrm>
              <a:off x="2728310" y="168528"/>
              <a:ext cx="374801" cy="375474"/>
              <a:chOff x="2728310" y="168528"/>
              <a:chExt cx="374801" cy="375474"/>
            </a:xfrm>
          </p:grpSpPr>
          <p:sp>
            <p:nvSpPr>
              <p:cNvPr id="674" name="Google Shape;674;p30"/>
              <p:cNvSpPr/>
              <p:nvPr/>
            </p:nvSpPr>
            <p:spPr>
              <a:xfrm>
                <a:off x="2910020" y="345263"/>
                <a:ext cx="78045" cy="45130"/>
              </a:xfrm>
              <a:custGeom>
                <a:avLst/>
                <a:gdLst/>
                <a:ahLst/>
                <a:cxnLst/>
                <a:rect l="l" t="t" r="r" b="b"/>
                <a:pathLst>
                  <a:path w="78045" h="45130" extrusionOk="0">
                    <a:moveTo>
                      <a:pt x="24470" y="3649"/>
                    </a:moveTo>
                    <a:cubicBezTo>
                      <a:pt x="23851" y="3268"/>
                      <a:pt x="23139" y="3009"/>
                      <a:pt x="22415" y="2895"/>
                    </a:cubicBezTo>
                    <a:lnTo>
                      <a:pt x="6454" y="82"/>
                    </a:lnTo>
                    <a:cubicBezTo>
                      <a:pt x="3505" y="-439"/>
                      <a:pt x="603" y="1590"/>
                      <a:pt x="82" y="4543"/>
                    </a:cubicBezTo>
                    <a:cubicBezTo>
                      <a:pt x="-440" y="7492"/>
                      <a:pt x="1594" y="10395"/>
                      <a:pt x="4543" y="10916"/>
                    </a:cubicBezTo>
                    <a:lnTo>
                      <a:pt x="19606" y="13572"/>
                    </a:lnTo>
                    <a:lnTo>
                      <a:pt x="69691" y="44346"/>
                    </a:lnTo>
                    <a:cubicBezTo>
                      <a:pt x="72136" y="45850"/>
                      <a:pt x="75492" y="45121"/>
                      <a:pt x="77114" y="42757"/>
                    </a:cubicBezTo>
                    <a:cubicBezTo>
                      <a:pt x="78856" y="40223"/>
                      <a:pt x="78072" y="36579"/>
                      <a:pt x="75453" y="34969"/>
                    </a:cubicBezTo>
                    <a:lnTo>
                      <a:pt x="24470" y="3649"/>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5" name="Google Shape;675;p30"/>
              <p:cNvSpPr/>
              <p:nvPr/>
            </p:nvSpPr>
            <p:spPr>
              <a:xfrm>
                <a:off x="2728310" y="168528"/>
                <a:ext cx="374801" cy="375474"/>
              </a:xfrm>
              <a:custGeom>
                <a:avLst/>
                <a:gdLst/>
                <a:ahLst/>
                <a:cxnLst/>
                <a:rect l="l" t="t" r="r" b="b"/>
                <a:pathLst>
                  <a:path w="374801" h="375474" extrusionOk="0">
                    <a:moveTo>
                      <a:pt x="365545" y="213208"/>
                    </a:moveTo>
                    <a:lnTo>
                      <a:pt x="343242" y="234054"/>
                    </a:lnTo>
                    <a:lnTo>
                      <a:pt x="241058" y="133222"/>
                    </a:lnTo>
                    <a:lnTo>
                      <a:pt x="373062" y="9514"/>
                    </a:lnTo>
                    <a:cubicBezTo>
                      <a:pt x="375278" y="7438"/>
                      <a:pt x="375392" y="3956"/>
                      <a:pt x="373316" y="1740"/>
                    </a:cubicBezTo>
                    <a:cubicBezTo>
                      <a:pt x="371240" y="-476"/>
                      <a:pt x="367757" y="-591"/>
                      <a:pt x="365537" y="1485"/>
                    </a:cubicBezTo>
                    <a:lnTo>
                      <a:pt x="229360" y="129108"/>
                    </a:lnTo>
                    <a:cubicBezTo>
                      <a:pt x="227114" y="131214"/>
                      <a:pt x="227068" y="134879"/>
                      <a:pt x="229258" y="137040"/>
                    </a:cubicBezTo>
                    <a:lnTo>
                      <a:pt x="238296" y="145958"/>
                    </a:lnTo>
                    <a:lnTo>
                      <a:pt x="235410" y="148505"/>
                    </a:lnTo>
                    <a:lnTo>
                      <a:pt x="174995" y="143306"/>
                    </a:lnTo>
                    <a:cubicBezTo>
                      <a:pt x="174063" y="143226"/>
                      <a:pt x="173097" y="143387"/>
                      <a:pt x="172245" y="143781"/>
                    </a:cubicBezTo>
                    <a:lnTo>
                      <a:pt x="124375" y="165580"/>
                    </a:lnTo>
                    <a:cubicBezTo>
                      <a:pt x="124236" y="165546"/>
                      <a:pt x="124096" y="165508"/>
                      <a:pt x="123952" y="165483"/>
                    </a:cubicBezTo>
                    <a:lnTo>
                      <a:pt x="96416" y="160623"/>
                    </a:lnTo>
                    <a:lnTo>
                      <a:pt x="98644" y="154932"/>
                    </a:lnTo>
                    <a:cubicBezTo>
                      <a:pt x="99746" y="152119"/>
                      <a:pt x="98373" y="148941"/>
                      <a:pt x="95564" y="147818"/>
                    </a:cubicBezTo>
                    <a:lnTo>
                      <a:pt x="7549" y="112613"/>
                    </a:lnTo>
                    <a:cubicBezTo>
                      <a:pt x="4727" y="111482"/>
                      <a:pt x="1528" y="112855"/>
                      <a:pt x="397" y="115677"/>
                    </a:cubicBezTo>
                    <a:cubicBezTo>
                      <a:pt x="-730" y="118498"/>
                      <a:pt x="638" y="121702"/>
                      <a:pt x="3460" y="122829"/>
                    </a:cubicBezTo>
                    <a:lnTo>
                      <a:pt x="86404" y="156004"/>
                    </a:lnTo>
                    <a:lnTo>
                      <a:pt x="37526" y="280919"/>
                    </a:lnTo>
                    <a:lnTo>
                      <a:pt x="7337" y="270225"/>
                    </a:lnTo>
                    <a:cubicBezTo>
                      <a:pt x="4473" y="269213"/>
                      <a:pt x="1329" y="270708"/>
                      <a:pt x="316" y="273573"/>
                    </a:cubicBezTo>
                    <a:cubicBezTo>
                      <a:pt x="-696" y="276437"/>
                      <a:pt x="804" y="279581"/>
                      <a:pt x="3663" y="280593"/>
                    </a:cubicBezTo>
                    <a:lnTo>
                      <a:pt x="38869" y="293063"/>
                    </a:lnTo>
                    <a:cubicBezTo>
                      <a:pt x="41635" y="294046"/>
                      <a:pt x="44758" y="292614"/>
                      <a:pt x="45826" y="289885"/>
                    </a:cubicBezTo>
                    <a:lnTo>
                      <a:pt x="53999" y="269009"/>
                    </a:lnTo>
                    <a:lnTo>
                      <a:pt x="75404" y="281004"/>
                    </a:lnTo>
                    <a:lnTo>
                      <a:pt x="73044" y="284830"/>
                    </a:lnTo>
                    <a:cubicBezTo>
                      <a:pt x="66354" y="295673"/>
                      <a:pt x="69731" y="309934"/>
                      <a:pt x="80573" y="316625"/>
                    </a:cubicBezTo>
                    <a:cubicBezTo>
                      <a:pt x="86306" y="320163"/>
                      <a:pt x="93424" y="321001"/>
                      <a:pt x="99831" y="318925"/>
                    </a:cubicBezTo>
                    <a:cubicBezTo>
                      <a:pt x="100860" y="325603"/>
                      <a:pt x="104779" y="331560"/>
                      <a:pt x="110533" y="335111"/>
                    </a:cubicBezTo>
                    <a:cubicBezTo>
                      <a:pt x="116266" y="338649"/>
                      <a:pt x="123380" y="339487"/>
                      <a:pt x="129790" y="337411"/>
                    </a:cubicBezTo>
                    <a:cubicBezTo>
                      <a:pt x="130820" y="344085"/>
                      <a:pt x="134739" y="350046"/>
                      <a:pt x="140493" y="353592"/>
                    </a:cubicBezTo>
                    <a:cubicBezTo>
                      <a:pt x="146243" y="357143"/>
                      <a:pt x="153323" y="357973"/>
                      <a:pt x="159750" y="355902"/>
                    </a:cubicBezTo>
                    <a:cubicBezTo>
                      <a:pt x="160780" y="362575"/>
                      <a:pt x="164703" y="368532"/>
                      <a:pt x="170453" y="372078"/>
                    </a:cubicBezTo>
                    <a:cubicBezTo>
                      <a:pt x="178812" y="377235"/>
                      <a:pt x="189875" y="376464"/>
                      <a:pt x="197413" y="370146"/>
                    </a:cubicBezTo>
                    <a:cubicBezTo>
                      <a:pt x="199311" y="368557"/>
                      <a:pt x="200946" y="366655"/>
                      <a:pt x="202247" y="364545"/>
                    </a:cubicBezTo>
                    <a:lnTo>
                      <a:pt x="206001" y="358465"/>
                    </a:lnTo>
                    <a:lnTo>
                      <a:pt x="209090" y="360363"/>
                    </a:lnTo>
                    <a:cubicBezTo>
                      <a:pt x="217458" y="365507"/>
                      <a:pt x="228525" y="364715"/>
                      <a:pt x="236046" y="358384"/>
                    </a:cubicBezTo>
                    <a:cubicBezTo>
                      <a:pt x="237940" y="356791"/>
                      <a:pt x="239575" y="354885"/>
                      <a:pt x="240867" y="352775"/>
                    </a:cubicBezTo>
                    <a:cubicBezTo>
                      <a:pt x="243444" y="348580"/>
                      <a:pt x="244511" y="343877"/>
                      <a:pt x="244232" y="339297"/>
                    </a:cubicBezTo>
                    <a:cubicBezTo>
                      <a:pt x="245977" y="339716"/>
                      <a:pt x="247769" y="339941"/>
                      <a:pt x="249570" y="339941"/>
                    </a:cubicBezTo>
                    <a:cubicBezTo>
                      <a:pt x="257561" y="339941"/>
                      <a:pt x="265120" y="335729"/>
                      <a:pt x="269302" y="328925"/>
                    </a:cubicBezTo>
                    <a:cubicBezTo>
                      <a:pt x="271819" y="324823"/>
                      <a:pt x="272967" y="320150"/>
                      <a:pt x="272679" y="315447"/>
                    </a:cubicBezTo>
                    <a:cubicBezTo>
                      <a:pt x="274420" y="315866"/>
                      <a:pt x="276204" y="316087"/>
                      <a:pt x="278005" y="316087"/>
                    </a:cubicBezTo>
                    <a:cubicBezTo>
                      <a:pt x="285991" y="316087"/>
                      <a:pt x="293550" y="311875"/>
                      <a:pt x="297732" y="305070"/>
                    </a:cubicBezTo>
                    <a:cubicBezTo>
                      <a:pt x="300253" y="300965"/>
                      <a:pt x="301401" y="296291"/>
                      <a:pt x="301109" y="291580"/>
                    </a:cubicBezTo>
                    <a:cubicBezTo>
                      <a:pt x="302872" y="291999"/>
                      <a:pt x="304660" y="292215"/>
                      <a:pt x="306435" y="292215"/>
                    </a:cubicBezTo>
                    <a:cubicBezTo>
                      <a:pt x="314206" y="292215"/>
                      <a:pt x="321802" y="288305"/>
                      <a:pt x="326158" y="281216"/>
                    </a:cubicBezTo>
                    <a:cubicBezTo>
                      <a:pt x="332827" y="270361"/>
                      <a:pt x="329425" y="256108"/>
                      <a:pt x="318570" y="249434"/>
                    </a:cubicBezTo>
                    <a:lnTo>
                      <a:pt x="314799" y="247117"/>
                    </a:lnTo>
                    <a:lnTo>
                      <a:pt x="327442" y="233906"/>
                    </a:lnTo>
                    <a:lnTo>
                      <a:pt x="339267" y="245574"/>
                    </a:lnTo>
                    <a:cubicBezTo>
                      <a:pt x="341339" y="247621"/>
                      <a:pt x="344759" y="247668"/>
                      <a:pt x="346885" y="245680"/>
                    </a:cubicBezTo>
                    <a:lnTo>
                      <a:pt x="373045" y="221229"/>
                    </a:lnTo>
                    <a:cubicBezTo>
                      <a:pt x="375265" y="219157"/>
                      <a:pt x="375384" y="215674"/>
                      <a:pt x="373312" y="213454"/>
                    </a:cubicBezTo>
                    <a:cubicBezTo>
                      <a:pt x="371248" y="211251"/>
                      <a:pt x="367765" y="211132"/>
                      <a:pt x="365545" y="213208"/>
                    </a:cubicBezTo>
                    <a:lnTo>
                      <a:pt x="365545" y="213208"/>
                    </a:lnTo>
                    <a:close/>
                    <a:moveTo>
                      <a:pt x="86353" y="307261"/>
                    </a:moveTo>
                    <a:cubicBezTo>
                      <a:pt x="80675" y="303757"/>
                      <a:pt x="78904" y="296287"/>
                      <a:pt x="82408" y="290605"/>
                    </a:cubicBezTo>
                    <a:lnTo>
                      <a:pt x="113219" y="240668"/>
                    </a:lnTo>
                    <a:cubicBezTo>
                      <a:pt x="116656" y="235096"/>
                      <a:pt x="124037" y="233274"/>
                      <a:pt x="129672" y="236600"/>
                    </a:cubicBezTo>
                    <a:cubicBezTo>
                      <a:pt x="135506" y="240049"/>
                      <a:pt x="137112" y="248040"/>
                      <a:pt x="133612" y="253718"/>
                    </a:cubicBezTo>
                    <a:lnTo>
                      <a:pt x="103008" y="303312"/>
                    </a:lnTo>
                    <a:cubicBezTo>
                      <a:pt x="99504" y="308994"/>
                      <a:pt x="92034" y="310765"/>
                      <a:pt x="86353" y="307261"/>
                    </a:cubicBezTo>
                    <a:lnTo>
                      <a:pt x="86353" y="307261"/>
                    </a:lnTo>
                    <a:close/>
                    <a:moveTo>
                      <a:pt x="116317" y="325751"/>
                    </a:moveTo>
                    <a:cubicBezTo>
                      <a:pt x="110711" y="322289"/>
                      <a:pt x="108906" y="314714"/>
                      <a:pt x="112372" y="309095"/>
                    </a:cubicBezTo>
                    <a:lnTo>
                      <a:pt x="137019" y="269149"/>
                    </a:lnTo>
                    <a:cubicBezTo>
                      <a:pt x="140455" y="263577"/>
                      <a:pt x="147836" y="261756"/>
                      <a:pt x="153471" y="265082"/>
                    </a:cubicBezTo>
                    <a:cubicBezTo>
                      <a:pt x="159301" y="268530"/>
                      <a:pt x="160907" y="276521"/>
                      <a:pt x="157407" y="282195"/>
                    </a:cubicBezTo>
                    <a:lnTo>
                      <a:pt x="132968" y="321806"/>
                    </a:lnTo>
                    <a:cubicBezTo>
                      <a:pt x="129468" y="327484"/>
                      <a:pt x="121994" y="329251"/>
                      <a:pt x="116317" y="325751"/>
                    </a:cubicBezTo>
                    <a:lnTo>
                      <a:pt x="116317" y="325751"/>
                    </a:lnTo>
                    <a:close/>
                    <a:moveTo>
                      <a:pt x="155424" y="345712"/>
                    </a:moveTo>
                    <a:cubicBezTo>
                      <a:pt x="152276" y="346457"/>
                      <a:pt x="149031" y="345928"/>
                      <a:pt x="146281" y="344233"/>
                    </a:cubicBezTo>
                    <a:cubicBezTo>
                      <a:pt x="140671" y="340771"/>
                      <a:pt x="138870" y="333200"/>
                      <a:pt x="142336" y="327581"/>
                    </a:cubicBezTo>
                    <a:lnTo>
                      <a:pt x="160822" y="297622"/>
                    </a:lnTo>
                    <a:cubicBezTo>
                      <a:pt x="164263" y="292046"/>
                      <a:pt x="171643" y="290224"/>
                      <a:pt x="177274" y="293554"/>
                    </a:cubicBezTo>
                    <a:cubicBezTo>
                      <a:pt x="183104" y="296999"/>
                      <a:pt x="184710" y="304990"/>
                      <a:pt x="181215" y="310667"/>
                    </a:cubicBezTo>
                    <a:lnTo>
                      <a:pt x="162932" y="340292"/>
                    </a:lnTo>
                    <a:cubicBezTo>
                      <a:pt x="161233" y="343042"/>
                      <a:pt x="158568" y="344966"/>
                      <a:pt x="155424" y="345712"/>
                    </a:cubicBezTo>
                    <a:lnTo>
                      <a:pt x="155424" y="345712"/>
                    </a:lnTo>
                    <a:close/>
                    <a:moveTo>
                      <a:pt x="192892" y="358778"/>
                    </a:moveTo>
                    <a:cubicBezTo>
                      <a:pt x="189430" y="364384"/>
                      <a:pt x="181859" y="366189"/>
                      <a:pt x="176236" y="362723"/>
                    </a:cubicBezTo>
                    <a:cubicBezTo>
                      <a:pt x="170631" y="359262"/>
                      <a:pt x="168826" y="351686"/>
                      <a:pt x="172292" y="346068"/>
                    </a:cubicBezTo>
                    <a:lnTo>
                      <a:pt x="184617" y="326094"/>
                    </a:lnTo>
                    <a:cubicBezTo>
                      <a:pt x="188053" y="320523"/>
                      <a:pt x="195434" y="318701"/>
                      <a:pt x="201069" y="322031"/>
                    </a:cubicBezTo>
                    <a:cubicBezTo>
                      <a:pt x="206899" y="325476"/>
                      <a:pt x="208509" y="333467"/>
                      <a:pt x="205010" y="339144"/>
                    </a:cubicBezTo>
                    <a:lnTo>
                      <a:pt x="192892" y="358778"/>
                    </a:lnTo>
                    <a:close/>
                    <a:moveTo>
                      <a:pt x="305223" y="241240"/>
                    </a:moveTo>
                    <a:lnTo>
                      <a:pt x="277954" y="224483"/>
                    </a:lnTo>
                    <a:cubicBezTo>
                      <a:pt x="275424" y="222932"/>
                      <a:pt x="271942" y="223762"/>
                      <a:pt x="270387" y="226292"/>
                    </a:cubicBezTo>
                    <a:cubicBezTo>
                      <a:pt x="268832" y="228821"/>
                      <a:pt x="269662" y="232304"/>
                      <a:pt x="272196" y="233859"/>
                    </a:cubicBezTo>
                    <a:lnTo>
                      <a:pt x="312820" y="258824"/>
                    </a:lnTo>
                    <a:cubicBezTo>
                      <a:pt x="318502" y="262319"/>
                      <a:pt x="320290" y="269785"/>
                      <a:pt x="316794" y="275471"/>
                    </a:cubicBezTo>
                    <a:cubicBezTo>
                      <a:pt x="313299" y="281157"/>
                      <a:pt x="305833" y="282941"/>
                      <a:pt x="300147" y="279445"/>
                    </a:cubicBezTo>
                    <a:lnTo>
                      <a:pt x="256574" y="252671"/>
                    </a:lnTo>
                    <a:cubicBezTo>
                      <a:pt x="253989" y="251083"/>
                      <a:pt x="250596" y="251892"/>
                      <a:pt x="249007" y="254481"/>
                    </a:cubicBezTo>
                    <a:cubicBezTo>
                      <a:pt x="247418" y="257069"/>
                      <a:pt x="248227" y="260455"/>
                      <a:pt x="250816" y="262048"/>
                    </a:cubicBezTo>
                    <a:lnTo>
                      <a:pt x="284390" y="282678"/>
                    </a:lnTo>
                    <a:cubicBezTo>
                      <a:pt x="290004" y="286131"/>
                      <a:pt x="291822" y="293698"/>
                      <a:pt x="288364" y="299325"/>
                    </a:cubicBezTo>
                    <a:cubicBezTo>
                      <a:pt x="284911" y="304939"/>
                      <a:pt x="277344" y="306757"/>
                      <a:pt x="271717" y="303299"/>
                    </a:cubicBezTo>
                    <a:lnTo>
                      <a:pt x="241295" y="284601"/>
                    </a:lnTo>
                    <a:cubicBezTo>
                      <a:pt x="238707" y="283013"/>
                      <a:pt x="235317" y="283822"/>
                      <a:pt x="233728" y="286411"/>
                    </a:cubicBezTo>
                    <a:cubicBezTo>
                      <a:pt x="232139" y="288995"/>
                      <a:pt x="232944" y="292385"/>
                      <a:pt x="235533" y="293974"/>
                    </a:cubicBezTo>
                    <a:lnTo>
                      <a:pt x="255964" y="306528"/>
                    </a:lnTo>
                    <a:cubicBezTo>
                      <a:pt x="261578" y="309981"/>
                      <a:pt x="263396" y="317548"/>
                      <a:pt x="259938" y="323171"/>
                    </a:cubicBezTo>
                    <a:cubicBezTo>
                      <a:pt x="256485" y="328789"/>
                      <a:pt x="248918" y="330607"/>
                      <a:pt x="243291" y="327149"/>
                    </a:cubicBezTo>
                    <a:cubicBezTo>
                      <a:pt x="243291" y="327149"/>
                      <a:pt x="225326" y="316120"/>
                      <a:pt x="225161" y="316040"/>
                    </a:cubicBezTo>
                    <a:cubicBezTo>
                      <a:pt x="222648" y="314828"/>
                      <a:pt x="219577" y="315688"/>
                      <a:pt x="218085" y="318112"/>
                    </a:cubicBezTo>
                    <a:cubicBezTo>
                      <a:pt x="216496" y="320701"/>
                      <a:pt x="217305" y="324086"/>
                      <a:pt x="219894" y="325679"/>
                    </a:cubicBezTo>
                    <a:lnTo>
                      <a:pt x="227538" y="330374"/>
                    </a:lnTo>
                    <a:cubicBezTo>
                      <a:pt x="233220" y="333869"/>
                      <a:pt x="235003" y="341335"/>
                      <a:pt x="231512" y="347021"/>
                    </a:cubicBezTo>
                    <a:cubicBezTo>
                      <a:pt x="228059" y="352639"/>
                      <a:pt x="220492" y="354452"/>
                      <a:pt x="214865" y="350995"/>
                    </a:cubicBezTo>
                    <a:lnTo>
                      <a:pt x="211793" y="349110"/>
                    </a:lnTo>
                    <a:lnTo>
                      <a:pt x="214378" y="344915"/>
                    </a:lnTo>
                    <a:cubicBezTo>
                      <a:pt x="217687" y="339559"/>
                      <a:pt x="218712" y="332954"/>
                      <a:pt x="217191" y="326806"/>
                    </a:cubicBezTo>
                    <a:cubicBezTo>
                      <a:pt x="215695" y="320739"/>
                      <a:pt x="211958" y="315676"/>
                      <a:pt x="206675" y="312553"/>
                    </a:cubicBezTo>
                    <a:cubicBezTo>
                      <a:pt x="202552" y="310117"/>
                      <a:pt x="197942" y="309129"/>
                      <a:pt x="193451" y="309434"/>
                    </a:cubicBezTo>
                    <a:cubicBezTo>
                      <a:pt x="194290" y="305812"/>
                      <a:pt x="194294" y="301994"/>
                      <a:pt x="193392" y="298334"/>
                    </a:cubicBezTo>
                    <a:cubicBezTo>
                      <a:pt x="191896" y="292262"/>
                      <a:pt x="188159" y="287203"/>
                      <a:pt x="182876" y="284080"/>
                    </a:cubicBezTo>
                    <a:cubicBezTo>
                      <a:pt x="178753" y="281644"/>
                      <a:pt x="174143" y="280657"/>
                      <a:pt x="169648" y="280962"/>
                    </a:cubicBezTo>
                    <a:cubicBezTo>
                      <a:pt x="171919" y="271212"/>
                      <a:pt x="167741" y="260730"/>
                      <a:pt x="159076" y="255608"/>
                    </a:cubicBezTo>
                    <a:cubicBezTo>
                      <a:pt x="154950" y="253167"/>
                      <a:pt x="150340" y="252184"/>
                      <a:pt x="145849" y="252485"/>
                    </a:cubicBezTo>
                    <a:cubicBezTo>
                      <a:pt x="148120" y="242740"/>
                      <a:pt x="143942" y="232258"/>
                      <a:pt x="135277" y="227131"/>
                    </a:cubicBezTo>
                    <a:cubicBezTo>
                      <a:pt x="124515" y="220771"/>
                      <a:pt x="110427" y="224254"/>
                      <a:pt x="103860" y="234889"/>
                    </a:cubicBezTo>
                    <a:lnTo>
                      <a:pt x="81192" y="271628"/>
                    </a:lnTo>
                    <a:lnTo>
                      <a:pt x="58050" y="258663"/>
                    </a:lnTo>
                    <a:lnTo>
                      <a:pt x="92327" y="171067"/>
                    </a:lnTo>
                    <a:lnTo>
                      <a:pt x="110991" y="174363"/>
                    </a:lnTo>
                    <a:cubicBezTo>
                      <a:pt x="105686" y="180956"/>
                      <a:pt x="104190" y="190239"/>
                      <a:pt x="107927" y="198455"/>
                    </a:cubicBezTo>
                    <a:cubicBezTo>
                      <a:pt x="111800" y="206954"/>
                      <a:pt x="120206" y="211979"/>
                      <a:pt x="128990" y="211979"/>
                    </a:cubicBezTo>
                    <a:cubicBezTo>
                      <a:pt x="132188" y="211979"/>
                      <a:pt x="135434" y="211310"/>
                      <a:pt x="138527" y="209903"/>
                    </a:cubicBezTo>
                    <a:lnTo>
                      <a:pt x="170745" y="195230"/>
                    </a:lnTo>
                    <a:cubicBezTo>
                      <a:pt x="173474" y="193989"/>
                      <a:pt x="174711" y="190671"/>
                      <a:pt x="173470" y="187947"/>
                    </a:cubicBezTo>
                    <a:cubicBezTo>
                      <a:pt x="172228" y="185218"/>
                      <a:pt x="168911" y="183977"/>
                      <a:pt x="166182" y="185218"/>
                    </a:cubicBezTo>
                    <a:lnTo>
                      <a:pt x="133968" y="199891"/>
                    </a:lnTo>
                    <a:cubicBezTo>
                      <a:pt x="127896" y="202654"/>
                      <a:pt x="120706" y="199967"/>
                      <a:pt x="117935" y="193892"/>
                    </a:cubicBezTo>
                    <a:cubicBezTo>
                      <a:pt x="115173" y="187820"/>
                      <a:pt x="117859" y="180630"/>
                      <a:pt x="123935" y="177859"/>
                    </a:cubicBezTo>
                    <a:lnTo>
                      <a:pt x="175486" y="154382"/>
                    </a:lnTo>
                    <a:lnTo>
                      <a:pt x="236808" y="159661"/>
                    </a:lnTo>
                    <a:cubicBezTo>
                      <a:pt x="236965" y="159674"/>
                      <a:pt x="237122" y="159682"/>
                      <a:pt x="237283" y="159682"/>
                    </a:cubicBezTo>
                    <a:cubicBezTo>
                      <a:pt x="238618" y="159682"/>
                      <a:pt x="239914" y="159195"/>
                      <a:pt x="240927" y="158305"/>
                    </a:cubicBezTo>
                    <a:lnTo>
                      <a:pt x="246147" y="153695"/>
                    </a:lnTo>
                    <a:lnTo>
                      <a:pt x="319620" y="226186"/>
                    </a:lnTo>
                    <a:lnTo>
                      <a:pt x="305223" y="2412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grpSp>
        <p:nvGrpSpPr>
          <p:cNvPr id="676" name="Google Shape;676;p30"/>
          <p:cNvGrpSpPr/>
          <p:nvPr/>
        </p:nvGrpSpPr>
        <p:grpSpPr>
          <a:xfrm>
            <a:off x="7396584" y="2092764"/>
            <a:ext cx="578372" cy="592694"/>
            <a:chOff x="4849666" y="3006023"/>
            <a:chExt cx="367360" cy="367357"/>
          </a:xfrm>
        </p:grpSpPr>
        <p:sp>
          <p:nvSpPr>
            <p:cNvPr id="677" name="Google Shape;677;p30"/>
            <p:cNvSpPr/>
            <p:nvPr/>
          </p:nvSpPr>
          <p:spPr>
            <a:xfrm>
              <a:off x="4872317" y="3051670"/>
              <a:ext cx="322070" cy="253054"/>
            </a:xfrm>
            <a:custGeom>
              <a:avLst/>
              <a:gdLst/>
              <a:ahLst/>
              <a:cxnLst/>
              <a:rect l="l" t="t" r="r" b="b"/>
              <a:pathLst>
                <a:path w="322070" h="253054" extrusionOk="0">
                  <a:moveTo>
                    <a:pt x="0" y="0"/>
                  </a:moveTo>
                  <a:lnTo>
                    <a:pt x="322071" y="0"/>
                  </a:lnTo>
                  <a:lnTo>
                    <a:pt x="322071" y="253055"/>
                  </a:lnTo>
                  <a:lnTo>
                    <a:pt x="0" y="253055"/>
                  </a:lnTo>
                  <a:close/>
                </a:path>
              </a:pathLst>
            </a:custGeom>
            <a:solidFill>
              <a:srgbClr val="F8F8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8" name="Google Shape;678;p30"/>
            <p:cNvSpPr/>
            <p:nvPr/>
          </p:nvSpPr>
          <p:spPr>
            <a:xfrm>
              <a:off x="4872317" y="3051670"/>
              <a:ext cx="322070" cy="40259"/>
            </a:xfrm>
            <a:custGeom>
              <a:avLst/>
              <a:gdLst/>
              <a:ahLst/>
              <a:cxnLst/>
              <a:rect l="l" t="t" r="r" b="b"/>
              <a:pathLst>
                <a:path w="322070" h="40259" extrusionOk="0">
                  <a:moveTo>
                    <a:pt x="0" y="0"/>
                  </a:moveTo>
                  <a:lnTo>
                    <a:pt x="322071" y="0"/>
                  </a:lnTo>
                  <a:lnTo>
                    <a:pt x="322071" y="40260"/>
                  </a:lnTo>
                  <a:lnTo>
                    <a:pt x="0" y="40260"/>
                  </a:lnTo>
                  <a:close/>
                </a:path>
              </a:pathLst>
            </a:custGeom>
            <a:solidFill>
              <a:srgbClr val="F1F1F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9" name="Google Shape;679;p30"/>
            <p:cNvSpPr/>
            <p:nvPr/>
          </p:nvSpPr>
          <p:spPr>
            <a:xfrm>
              <a:off x="4855064" y="3051670"/>
              <a:ext cx="356577" cy="23006"/>
            </a:xfrm>
            <a:custGeom>
              <a:avLst/>
              <a:gdLst/>
              <a:ahLst/>
              <a:cxnLst/>
              <a:rect l="l" t="t" r="r" b="b"/>
              <a:pathLst>
                <a:path w="356577" h="23006" extrusionOk="0">
                  <a:moveTo>
                    <a:pt x="0" y="0"/>
                  </a:moveTo>
                  <a:lnTo>
                    <a:pt x="356577" y="0"/>
                  </a:lnTo>
                  <a:lnTo>
                    <a:pt x="356577" y="23007"/>
                  </a:lnTo>
                  <a:lnTo>
                    <a:pt x="0" y="23007"/>
                  </a:lnTo>
                  <a:close/>
                </a:path>
              </a:pathLst>
            </a:custGeom>
            <a:solidFill>
              <a:srgbClr val="4D647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0" name="Google Shape;680;p30"/>
            <p:cNvSpPr/>
            <p:nvPr/>
          </p:nvSpPr>
          <p:spPr>
            <a:xfrm>
              <a:off x="4918331" y="3097683"/>
              <a:ext cx="92014" cy="92019"/>
            </a:xfrm>
            <a:custGeom>
              <a:avLst/>
              <a:gdLst/>
              <a:ahLst/>
              <a:cxnLst/>
              <a:rect l="l" t="t" r="r" b="b"/>
              <a:pathLst>
                <a:path w="92014" h="92019" extrusionOk="0">
                  <a:moveTo>
                    <a:pt x="92015" y="46009"/>
                  </a:moveTo>
                  <a:cubicBezTo>
                    <a:pt x="92015" y="71419"/>
                    <a:pt x="71419" y="92019"/>
                    <a:pt x="46005" y="92019"/>
                  </a:cubicBezTo>
                  <a:cubicBezTo>
                    <a:pt x="20596" y="92019"/>
                    <a:pt x="0" y="71419"/>
                    <a:pt x="0" y="46009"/>
                  </a:cubicBezTo>
                  <a:cubicBezTo>
                    <a:pt x="0" y="20600"/>
                    <a:pt x="20596" y="0"/>
                    <a:pt x="46005" y="0"/>
                  </a:cubicBezTo>
                  <a:cubicBezTo>
                    <a:pt x="71419" y="-4"/>
                    <a:pt x="92015" y="20596"/>
                    <a:pt x="92015" y="46009"/>
                  </a:cubicBezTo>
                  <a:lnTo>
                    <a:pt x="92015" y="46009"/>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1" name="Google Shape;681;p30"/>
            <p:cNvSpPr/>
            <p:nvPr/>
          </p:nvSpPr>
          <p:spPr>
            <a:xfrm>
              <a:off x="5076488" y="3206959"/>
              <a:ext cx="74763" cy="74762"/>
            </a:xfrm>
            <a:custGeom>
              <a:avLst/>
              <a:gdLst/>
              <a:ahLst/>
              <a:cxnLst/>
              <a:rect l="l" t="t" r="r" b="b"/>
              <a:pathLst>
                <a:path w="74763" h="74762" extrusionOk="0">
                  <a:moveTo>
                    <a:pt x="49582" y="37380"/>
                  </a:moveTo>
                  <a:lnTo>
                    <a:pt x="72238" y="14725"/>
                  </a:lnTo>
                  <a:cubicBezTo>
                    <a:pt x="75606" y="11352"/>
                    <a:pt x="75606" y="5891"/>
                    <a:pt x="72238" y="2526"/>
                  </a:cubicBezTo>
                  <a:cubicBezTo>
                    <a:pt x="68869" y="-842"/>
                    <a:pt x="63408" y="-842"/>
                    <a:pt x="60035" y="2526"/>
                  </a:cubicBezTo>
                  <a:lnTo>
                    <a:pt x="37380" y="25181"/>
                  </a:lnTo>
                  <a:lnTo>
                    <a:pt x="14725" y="2526"/>
                  </a:lnTo>
                  <a:cubicBezTo>
                    <a:pt x="11361" y="-842"/>
                    <a:pt x="5895" y="-842"/>
                    <a:pt x="2526" y="2526"/>
                  </a:cubicBezTo>
                  <a:cubicBezTo>
                    <a:pt x="-842" y="5895"/>
                    <a:pt x="-842" y="11356"/>
                    <a:pt x="2526" y="14725"/>
                  </a:cubicBezTo>
                  <a:lnTo>
                    <a:pt x="25182" y="37380"/>
                  </a:lnTo>
                  <a:lnTo>
                    <a:pt x="2526" y="60035"/>
                  </a:lnTo>
                  <a:cubicBezTo>
                    <a:pt x="-842" y="63408"/>
                    <a:pt x="-842" y="68869"/>
                    <a:pt x="2526" y="72238"/>
                  </a:cubicBezTo>
                  <a:cubicBezTo>
                    <a:pt x="4213" y="73920"/>
                    <a:pt x="6420" y="74763"/>
                    <a:pt x="8628" y="74763"/>
                  </a:cubicBezTo>
                  <a:cubicBezTo>
                    <a:pt x="10835" y="74763"/>
                    <a:pt x="13047" y="73924"/>
                    <a:pt x="14725" y="72238"/>
                  </a:cubicBezTo>
                  <a:lnTo>
                    <a:pt x="37380" y="49582"/>
                  </a:lnTo>
                  <a:lnTo>
                    <a:pt x="60035" y="72238"/>
                  </a:lnTo>
                  <a:cubicBezTo>
                    <a:pt x="61721" y="73920"/>
                    <a:pt x="63929" y="74763"/>
                    <a:pt x="66136" y="74763"/>
                  </a:cubicBezTo>
                  <a:cubicBezTo>
                    <a:pt x="68348" y="74763"/>
                    <a:pt x="70551" y="73924"/>
                    <a:pt x="72238" y="72238"/>
                  </a:cubicBezTo>
                  <a:cubicBezTo>
                    <a:pt x="75606" y="68869"/>
                    <a:pt x="75606" y="63403"/>
                    <a:pt x="72238" y="60035"/>
                  </a:cubicBezTo>
                  <a:lnTo>
                    <a:pt x="49582" y="37380"/>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2" name="Google Shape;682;p30"/>
            <p:cNvSpPr/>
            <p:nvPr/>
          </p:nvSpPr>
          <p:spPr>
            <a:xfrm>
              <a:off x="4849666" y="3006023"/>
              <a:ext cx="367360" cy="367357"/>
            </a:xfrm>
            <a:custGeom>
              <a:avLst/>
              <a:gdLst/>
              <a:ahLst/>
              <a:cxnLst/>
              <a:rect l="l" t="t" r="r" b="b"/>
              <a:pathLst>
                <a:path w="367360" h="367357" extrusionOk="0">
                  <a:moveTo>
                    <a:pt x="361975" y="40257"/>
                  </a:moveTo>
                  <a:lnTo>
                    <a:pt x="254156" y="40257"/>
                  </a:lnTo>
                  <a:lnTo>
                    <a:pt x="186398" y="734"/>
                  </a:lnTo>
                  <a:cubicBezTo>
                    <a:pt x="184720" y="-245"/>
                    <a:pt x="182644" y="-245"/>
                    <a:pt x="180966" y="734"/>
                  </a:cubicBezTo>
                  <a:lnTo>
                    <a:pt x="113208" y="40257"/>
                  </a:lnTo>
                  <a:lnTo>
                    <a:pt x="5394" y="40257"/>
                  </a:lnTo>
                  <a:cubicBezTo>
                    <a:pt x="2415" y="40257"/>
                    <a:pt x="0" y="42672"/>
                    <a:pt x="0" y="45646"/>
                  </a:cubicBezTo>
                  <a:lnTo>
                    <a:pt x="0" y="68653"/>
                  </a:lnTo>
                  <a:cubicBezTo>
                    <a:pt x="0" y="71632"/>
                    <a:pt x="2415" y="74043"/>
                    <a:pt x="5394" y="74043"/>
                  </a:cubicBezTo>
                  <a:lnTo>
                    <a:pt x="17257" y="74043"/>
                  </a:lnTo>
                  <a:lnTo>
                    <a:pt x="17257" y="298701"/>
                  </a:lnTo>
                  <a:cubicBezTo>
                    <a:pt x="17257" y="301679"/>
                    <a:pt x="19672" y="304090"/>
                    <a:pt x="22651" y="304090"/>
                  </a:cubicBezTo>
                  <a:lnTo>
                    <a:pt x="178293" y="304090"/>
                  </a:lnTo>
                  <a:lnTo>
                    <a:pt x="178293" y="356570"/>
                  </a:lnTo>
                  <a:lnTo>
                    <a:pt x="160680" y="356570"/>
                  </a:lnTo>
                  <a:cubicBezTo>
                    <a:pt x="157701" y="356570"/>
                    <a:pt x="155286" y="358985"/>
                    <a:pt x="155286" y="361963"/>
                  </a:cubicBezTo>
                  <a:cubicBezTo>
                    <a:pt x="155286" y="364942"/>
                    <a:pt x="157701" y="367357"/>
                    <a:pt x="160680" y="367357"/>
                  </a:cubicBezTo>
                  <a:lnTo>
                    <a:pt x="206685" y="367357"/>
                  </a:lnTo>
                  <a:cubicBezTo>
                    <a:pt x="209663" y="367357"/>
                    <a:pt x="212079" y="364942"/>
                    <a:pt x="212079" y="361963"/>
                  </a:cubicBezTo>
                  <a:cubicBezTo>
                    <a:pt x="212079" y="358985"/>
                    <a:pt x="209663" y="356570"/>
                    <a:pt x="206685" y="356570"/>
                  </a:cubicBezTo>
                  <a:lnTo>
                    <a:pt x="189072" y="356570"/>
                  </a:lnTo>
                  <a:lnTo>
                    <a:pt x="189072" y="304090"/>
                  </a:lnTo>
                  <a:lnTo>
                    <a:pt x="344713" y="304090"/>
                  </a:lnTo>
                  <a:cubicBezTo>
                    <a:pt x="347692" y="304090"/>
                    <a:pt x="350103" y="301675"/>
                    <a:pt x="350103" y="298701"/>
                  </a:cubicBezTo>
                  <a:lnTo>
                    <a:pt x="350103" y="74043"/>
                  </a:lnTo>
                  <a:lnTo>
                    <a:pt x="361966" y="74043"/>
                  </a:lnTo>
                  <a:cubicBezTo>
                    <a:pt x="364945" y="74043"/>
                    <a:pt x="367360" y="71623"/>
                    <a:pt x="367360" y="68649"/>
                  </a:cubicBezTo>
                  <a:lnTo>
                    <a:pt x="367360" y="45646"/>
                  </a:lnTo>
                  <a:cubicBezTo>
                    <a:pt x="367369" y="42668"/>
                    <a:pt x="364953" y="40257"/>
                    <a:pt x="361975" y="40257"/>
                  </a:cubicBezTo>
                  <a:lnTo>
                    <a:pt x="361975" y="40257"/>
                  </a:lnTo>
                  <a:close/>
                  <a:moveTo>
                    <a:pt x="183686" y="11632"/>
                  </a:moveTo>
                  <a:lnTo>
                    <a:pt x="232755" y="40253"/>
                  </a:lnTo>
                  <a:lnTo>
                    <a:pt x="134614" y="40253"/>
                  </a:lnTo>
                  <a:lnTo>
                    <a:pt x="183686" y="11632"/>
                  </a:lnTo>
                  <a:close/>
                  <a:moveTo>
                    <a:pt x="356585" y="63264"/>
                  </a:moveTo>
                  <a:lnTo>
                    <a:pt x="301589" y="63264"/>
                  </a:lnTo>
                  <a:cubicBezTo>
                    <a:pt x="298611" y="63264"/>
                    <a:pt x="296196" y="65679"/>
                    <a:pt x="296196" y="68657"/>
                  </a:cubicBezTo>
                  <a:cubicBezTo>
                    <a:pt x="296196" y="71636"/>
                    <a:pt x="298611" y="74047"/>
                    <a:pt x="301589" y="74047"/>
                  </a:cubicBezTo>
                  <a:lnTo>
                    <a:pt x="339332" y="74047"/>
                  </a:lnTo>
                  <a:lnTo>
                    <a:pt x="339332" y="293311"/>
                  </a:lnTo>
                  <a:lnTo>
                    <a:pt x="28049" y="293311"/>
                  </a:lnTo>
                  <a:lnTo>
                    <a:pt x="28049" y="74047"/>
                  </a:lnTo>
                  <a:lnTo>
                    <a:pt x="276667" y="74047"/>
                  </a:lnTo>
                  <a:cubicBezTo>
                    <a:pt x="279646" y="74047"/>
                    <a:pt x="282057" y="71627"/>
                    <a:pt x="282057" y="68653"/>
                  </a:cubicBezTo>
                  <a:cubicBezTo>
                    <a:pt x="282057" y="65679"/>
                    <a:pt x="279642" y="63259"/>
                    <a:pt x="276667" y="63259"/>
                  </a:cubicBezTo>
                  <a:lnTo>
                    <a:pt x="10792" y="63259"/>
                  </a:lnTo>
                  <a:lnTo>
                    <a:pt x="10792" y="51040"/>
                  </a:lnTo>
                  <a:lnTo>
                    <a:pt x="356581" y="51040"/>
                  </a:lnTo>
                  <a:lnTo>
                    <a:pt x="356585" y="63264"/>
                  </a:lnTo>
                  <a:lnTo>
                    <a:pt x="356585" y="63264"/>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3" name="Google Shape;683;p30"/>
            <p:cNvSpPr/>
            <p:nvPr/>
          </p:nvSpPr>
          <p:spPr>
            <a:xfrm>
              <a:off x="4912937" y="3092285"/>
              <a:ext cx="102802" cy="102806"/>
            </a:xfrm>
            <a:custGeom>
              <a:avLst/>
              <a:gdLst/>
              <a:ahLst/>
              <a:cxnLst/>
              <a:rect l="l" t="t" r="r" b="b"/>
              <a:pathLst>
                <a:path w="102802" h="102806" extrusionOk="0">
                  <a:moveTo>
                    <a:pt x="51399" y="102807"/>
                  </a:moveTo>
                  <a:cubicBezTo>
                    <a:pt x="79745" y="102807"/>
                    <a:pt x="102802" y="79749"/>
                    <a:pt x="102802" y="51403"/>
                  </a:cubicBezTo>
                  <a:cubicBezTo>
                    <a:pt x="102802" y="23062"/>
                    <a:pt x="79745" y="0"/>
                    <a:pt x="51399" y="0"/>
                  </a:cubicBezTo>
                  <a:cubicBezTo>
                    <a:pt x="23058" y="0"/>
                    <a:pt x="0" y="23058"/>
                    <a:pt x="0" y="51403"/>
                  </a:cubicBezTo>
                  <a:cubicBezTo>
                    <a:pt x="0" y="79749"/>
                    <a:pt x="23058" y="102807"/>
                    <a:pt x="51399" y="102807"/>
                  </a:cubicBezTo>
                  <a:lnTo>
                    <a:pt x="51399" y="102807"/>
                  </a:lnTo>
                  <a:close/>
                  <a:moveTo>
                    <a:pt x="51399" y="10787"/>
                  </a:moveTo>
                  <a:cubicBezTo>
                    <a:pt x="73796" y="10787"/>
                    <a:pt x="92019" y="29006"/>
                    <a:pt x="92019" y="51407"/>
                  </a:cubicBezTo>
                  <a:cubicBezTo>
                    <a:pt x="92019" y="73804"/>
                    <a:pt x="73796" y="92028"/>
                    <a:pt x="51399" y="92028"/>
                  </a:cubicBezTo>
                  <a:cubicBezTo>
                    <a:pt x="29007" y="92028"/>
                    <a:pt x="10783" y="73809"/>
                    <a:pt x="10783" y="51407"/>
                  </a:cubicBezTo>
                  <a:cubicBezTo>
                    <a:pt x="10783" y="29006"/>
                    <a:pt x="29007" y="10787"/>
                    <a:pt x="51399" y="10787"/>
                  </a:cubicBezTo>
                  <a:lnTo>
                    <a:pt x="51399" y="10787"/>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4" name="Google Shape;684;p30"/>
            <p:cNvSpPr/>
            <p:nvPr/>
          </p:nvSpPr>
          <p:spPr>
            <a:xfrm>
              <a:off x="5071102" y="3201617"/>
              <a:ext cx="85536" cy="85443"/>
            </a:xfrm>
            <a:custGeom>
              <a:avLst/>
              <a:gdLst/>
              <a:ahLst/>
              <a:cxnLst/>
              <a:rect l="l" t="t" r="r" b="b"/>
              <a:pathLst>
                <a:path w="85536" h="85443" extrusionOk="0">
                  <a:moveTo>
                    <a:pt x="81437" y="4055"/>
                  </a:moveTo>
                  <a:cubicBezTo>
                    <a:pt x="76031" y="-1352"/>
                    <a:pt x="67014" y="-1352"/>
                    <a:pt x="61612" y="4055"/>
                  </a:cubicBezTo>
                  <a:lnTo>
                    <a:pt x="42766" y="22897"/>
                  </a:lnTo>
                  <a:lnTo>
                    <a:pt x="23924" y="4055"/>
                  </a:lnTo>
                  <a:cubicBezTo>
                    <a:pt x="18518" y="-1352"/>
                    <a:pt x="9501" y="-1352"/>
                    <a:pt x="4099" y="4055"/>
                  </a:cubicBezTo>
                  <a:cubicBezTo>
                    <a:pt x="-1366" y="9521"/>
                    <a:pt x="-1366" y="18414"/>
                    <a:pt x="4099" y="23875"/>
                  </a:cubicBezTo>
                  <a:lnTo>
                    <a:pt x="22941" y="42722"/>
                  </a:lnTo>
                  <a:lnTo>
                    <a:pt x="4099" y="61564"/>
                  </a:lnTo>
                  <a:cubicBezTo>
                    <a:pt x="-1366" y="67033"/>
                    <a:pt x="-1366" y="75923"/>
                    <a:pt x="4099" y="81389"/>
                  </a:cubicBezTo>
                  <a:cubicBezTo>
                    <a:pt x="9501" y="86795"/>
                    <a:pt x="18522" y="86795"/>
                    <a:pt x="23924" y="81389"/>
                  </a:cubicBezTo>
                  <a:lnTo>
                    <a:pt x="42766" y="62547"/>
                  </a:lnTo>
                  <a:lnTo>
                    <a:pt x="61612" y="81389"/>
                  </a:lnTo>
                  <a:cubicBezTo>
                    <a:pt x="67014" y="86795"/>
                    <a:pt x="76035" y="86795"/>
                    <a:pt x="81437" y="81389"/>
                  </a:cubicBezTo>
                  <a:cubicBezTo>
                    <a:pt x="86903" y="75923"/>
                    <a:pt x="86903" y="67029"/>
                    <a:pt x="81437" y="61564"/>
                  </a:cubicBezTo>
                  <a:lnTo>
                    <a:pt x="62591" y="42722"/>
                  </a:lnTo>
                  <a:lnTo>
                    <a:pt x="81437" y="23875"/>
                  </a:lnTo>
                  <a:cubicBezTo>
                    <a:pt x="86903" y="18410"/>
                    <a:pt x="86903" y="9521"/>
                    <a:pt x="81437" y="4055"/>
                  </a:cubicBezTo>
                  <a:lnTo>
                    <a:pt x="81437" y="4055"/>
                  </a:lnTo>
                  <a:close/>
                  <a:moveTo>
                    <a:pt x="73810" y="16253"/>
                  </a:moveTo>
                  <a:lnTo>
                    <a:pt x="51155" y="38908"/>
                  </a:lnTo>
                  <a:cubicBezTo>
                    <a:pt x="49049" y="41014"/>
                    <a:pt x="49049" y="44425"/>
                    <a:pt x="51155" y="46531"/>
                  </a:cubicBezTo>
                  <a:lnTo>
                    <a:pt x="73810" y="69186"/>
                  </a:lnTo>
                  <a:cubicBezTo>
                    <a:pt x="75001" y="70376"/>
                    <a:pt x="75065" y="72355"/>
                    <a:pt x="73950" y="73614"/>
                  </a:cubicBezTo>
                  <a:cubicBezTo>
                    <a:pt x="72734" y="74995"/>
                    <a:pt x="70540" y="75063"/>
                    <a:pt x="69239" y="73762"/>
                  </a:cubicBezTo>
                  <a:lnTo>
                    <a:pt x="46584" y="51107"/>
                  </a:lnTo>
                  <a:cubicBezTo>
                    <a:pt x="44503" y="49031"/>
                    <a:pt x="41033" y="49031"/>
                    <a:pt x="38957" y="51107"/>
                  </a:cubicBezTo>
                  <a:lnTo>
                    <a:pt x="16302" y="73762"/>
                  </a:lnTo>
                  <a:cubicBezTo>
                    <a:pt x="14997" y="75067"/>
                    <a:pt x="12802" y="74991"/>
                    <a:pt x="11586" y="73614"/>
                  </a:cubicBezTo>
                  <a:cubicBezTo>
                    <a:pt x="10476" y="72351"/>
                    <a:pt x="10535" y="70376"/>
                    <a:pt x="11726" y="69186"/>
                  </a:cubicBezTo>
                  <a:lnTo>
                    <a:pt x="34381" y="46531"/>
                  </a:lnTo>
                  <a:cubicBezTo>
                    <a:pt x="36487" y="44425"/>
                    <a:pt x="36487" y="41014"/>
                    <a:pt x="34381" y="38908"/>
                  </a:cubicBezTo>
                  <a:lnTo>
                    <a:pt x="11726" y="16253"/>
                  </a:lnTo>
                  <a:cubicBezTo>
                    <a:pt x="10540" y="15063"/>
                    <a:pt x="10476" y="13088"/>
                    <a:pt x="11586" y="11825"/>
                  </a:cubicBezTo>
                  <a:cubicBezTo>
                    <a:pt x="12806" y="10444"/>
                    <a:pt x="14997" y="10372"/>
                    <a:pt x="16302" y="11677"/>
                  </a:cubicBezTo>
                  <a:lnTo>
                    <a:pt x="38957" y="34332"/>
                  </a:lnTo>
                  <a:cubicBezTo>
                    <a:pt x="41063" y="36438"/>
                    <a:pt x="44474" y="36438"/>
                    <a:pt x="46584" y="34332"/>
                  </a:cubicBezTo>
                  <a:lnTo>
                    <a:pt x="69239" y="11677"/>
                  </a:lnTo>
                  <a:cubicBezTo>
                    <a:pt x="70540" y="10372"/>
                    <a:pt x="72734" y="10448"/>
                    <a:pt x="73950" y="11830"/>
                  </a:cubicBezTo>
                  <a:cubicBezTo>
                    <a:pt x="75065" y="13088"/>
                    <a:pt x="75001" y="15063"/>
                    <a:pt x="73810" y="16253"/>
                  </a:cubicBezTo>
                  <a:lnTo>
                    <a:pt x="73810" y="1625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5" name="Google Shape;685;p30"/>
            <p:cNvSpPr/>
            <p:nvPr/>
          </p:nvSpPr>
          <p:spPr>
            <a:xfrm>
              <a:off x="4912942" y="3115295"/>
              <a:ext cx="246551" cy="137314"/>
            </a:xfrm>
            <a:custGeom>
              <a:avLst/>
              <a:gdLst/>
              <a:ahLst/>
              <a:cxnLst/>
              <a:rect l="l" t="t" r="r" b="b"/>
              <a:pathLst>
                <a:path w="246551" h="137314" extrusionOk="0">
                  <a:moveTo>
                    <a:pt x="208223" y="2023"/>
                  </a:moveTo>
                  <a:cubicBezTo>
                    <a:pt x="206363" y="4349"/>
                    <a:pt x="206740" y="7739"/>
                    <a:pt x="209066" y="9599"/>
                  </a:cubicBezTo>
                  <a:lnTo>
                    <a:pt x="225819" y="23005"/>
                  </a:lnTo>
                  <a:lnTo>
                    <a:pt x="154922" y="23005"/>
                  </a:lnTo>
                  <a:cubicBezTo>
                    <a:pt x="139266" y="23005"/>
                    <a:pt x="126525" y="35741"/>
                    <a:pt x="126525" y="51401"/>
                  </a:cubicBezTo>
                  <a:lnTo>
                    <a:pt x="126525" y="108914"/>
                  </a:lnTo>
                  <a:cubicBezTo>
                    <a:pt x="126525" y="118625"/>
                    <a:pt x="118627" y="126531"/>
                    <a:pt x="108916" y="126531"/>
                  </a:cubicBezTo>
                  <a:lnTo>
                    <a:pt x="5394" y="126531"/>
                  </a:lnTo>
                  <a:cubicBezTo>
                    <a:pt x="2415" y="126531"/>
                    <a:pt x="0" y="128946"/>
                    <a:pt x="0" y="131925"/>
                  </a:cubicBezTo>
                  <a:cubicBezTo>
                    <a:pt x="0" y="134904"/>
                    <a:pt x="2415" y="137314"/>
                    <a:pt x="5394" y="137314"/>
                  </a:cubicBezTo>
                  <a:lnTo>
                    <a:pt x="108916" y="137314"/>
                  </a:lnTo>
                  <a:cubicBezTo>
                    <a:pt x="124572" y="137314"/>
                    <a:pt x="137313" y="124578"/>
                    <a:pt x="137313" y="108918"/>
                  </a:cubicBezTo>
                  <a:lnTo>
                    <a:pt x="137313" y="51405"/>
                  </a:lnTo>
                  <a:cubicBezTo>
                    <a:pt x="137313" y="41694"/>
                    <a:pt x="145210" y="33792"/>
                    <a:pt x="154922" y="33792"/>
                  </a:cubicBezTo>
                  <a:lnTo>
                    <a:pt x="225819" y="33792"/>
                  </a:lnTo>
                  <a:lnTo>
                    <a:pt x="209066" y="47198"/>
                  </a:lnTo>
                  <a:cubicBezTo>
                    <a:pt x="206952" y="48889"/>
                    <a:pt x="206422" y="51981"/>
                    <a:pt x="207867" y="54274"/>
                  </a:cubicBezTo>
                  <a:cubicBezTo>
                    <a:pt x="209557" y="56956"/>
                    <a:pt x="213320" y="57600"/>
                    <a:pt x="215803" y="55617"/>
                  </a:cubicBezTo>
                  <a:lnTo>
                    <a:pt x="244559" y="32614"/>
                  </a:lnTo>
                  <a:cubicBezTo>
                    <a:pt x="247216" y="30487"/>
                    <a:pt x="247216" y="26318"/>
                    <a:pt x="244559" y="24191"/>
                  </a:cubicBezTo>
                  <a:lnTo>
                    <a:pt x="215803" y="1188"/>
                  </a:lnTo>
                  <a:cubicBezTo>
                    <a:pt x="213473" y="-680"/>
                    <a:pt x="210083" y="-303"/>
                    <a:pt x="208223" y="2023"/>
                  </a:cubicBezTo>
                  <a:lnTo>
                    <a:pt x="208223" y="2023"/>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686" name="Google Shape;686;p30"/>
          <p:cNvGrpSpPr/>
          <p:nvPr/>
        </p:nvGrpSpPr>
        <p:grpSpPr>
          <a:xfrm>
            <a:off x="8155706" y="2784203"/>
            <a:ext cx="531135" cy="531249"/>
            <a:chOff x="7681424" y="3002856"/>
            <a:chExt cx="367364" cy="367367"/>
          </a:xfrm>
        </p:grpSpPr>
        <p:sp>
          <p:nvSpPr>
            <p:cNvPr id="687" name="Google Shape;687;p30"/>
            <p:cNvSpPr/>
            <p:nvPr/>
          </p:nvSpPr>
          <p:spPr>
            <a:xfrm>
              <a:off x="7727081" y="3238301"/>
              <a:ext cx="57512" cy="126525"/>
            </a:xfrm>
            <a:custGeom>
              <a:avLst/>
              <a:gdLst/>
              <a:ahLst/>
              <a:cxnLst/>
              <a:rect l="l" t="t" r="r" b="b"/>
              <a:pathLst>
                <a:path w="57512" h="126525" extrusionOk="0">
                  <a:moveTo>
                    <a:pt x="0" y="0"/>
                  </a:moveTo>
                  <a:lnTo>
                    <a:pt x="57513" y="0"/>
                  </a:lnTo>
                  <a:lnTo>
                    <a:pt x="57513" y="126525"/>
                  </a:lnTo>
                  <a:lnTo>
                    <a:pt x="0" y="126525"/>
                  </a:lnTo>
                  <a:close/>
                </a:path>
              </a:pathLst>
            </a:custGeom>
            <a:solidFill>
              <a:srgbClr val="F4B31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8" name="Google Shape;688;p30"/>
            <p:cNvSpPr/>
            <p:nvPr/>
          </p:nvSpPr>
          <p:spPr>
            <a:xfrm>
              <a:off x="7727081" y="3238301"/>
              <a:ext cx="17253" cy="126525"/>
            </a:xfrm>
            <a:custGeom>
              <a:avLst/>
              <a:gdLst/>
              <a:ahLst/>
              <a:cxnLst/>
              <a:rect l="l" t="t" r="r" b="b"/>
              <a:pathLst>
                <a:path w="17253" h="126525" extrusionOk="0">
                  <a:moveTo>
                    <a:pt x="0" y="0"/>
                  </a:moveTo>
                  <a:lnTo>
                    <a:pt x="17253" y="0"/>
                  </a:lnTo>
                  <a:lnTo>
                    <a:pt x="17253" y="126525"/>
                  </a:lnTo>
                  <a:lnTo>
                    <a:pt x="0" y="126525"/>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89" name="Google Shape;689;p30"/>
            <p:cNvSpPr/>
            <p:nvPr/>
          </p:nvSpPr>
          <p:spPr>
            <a:xfrm>
              <a:off x="7836358" y="3209544"/>
              <a:ext cx="57512" cy="155281"/>
            </a:xfrm>
            <a:custGeom>
              <a:avLst/>
              <a:gdLst/>
              <a:ahLst/>
              <a:cxnLst/>
              <a:rect l="l" t="t" r="r" b="b"/>
              <a:pathLst>
                <a:path w="57512" h="155281" extrusionOk="0">
                  <a:moveTo>
                    <a:pt x="0" y="0"/>
                  </a:moveTo>
                  <a:lnTo>
                    <a:pt x="57513" y="0"/>
                  </a:lnTo>
                  <a:lnTo>
                    <a:pt x="57513" y="155282"/>
                  </a:lnTo>
                  <a:lnTo>
                    <a:pt x="0" y="155282"/>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0" name="Google Shape;690;p30"/>
            <p:cNvSpPr/>
            <p:nvPr/>
          </p:nvSpPr>
          <p:spPr>
            <a:xfrm>
              <a:off x="7836358" y="3209544"/>
              <a:ext cx="17253" cy="155281"/>
            </a:xfrm>
            <a:custGeom>
              <a:avLst/>
              <a:gdLst/>
              <a:ahLst/>
              <a:cxnLst/>
              <a:rect l="l" t="t" r="r" b="b"/>
              <a:pathLst>
                <a:path w="17253" h="155281" extrusionOk="0">
                  <a:moveTo>
                    <a:pt x="0" y="0"/>
                  </a:moveTo>
                  <a:lnTo>
                    <a:pt x="17253" y="0"/>
                  </a:lnTo>
                  <a:lnTo>
                    <a:pt x="17253" y="155282"/>
                  </a:lnTo>
                  <a:lnTo>
                    <a:pt x="0" y="155282"/>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1" name="Google Shape;691;p30"/>
            <p:cNvSpPr/>
            <p:nvPr/>
          </p:nvSpPr>
          <p:spPr>
            <a:xfrm>
              <a:off x="7945626" y="3146278"/>
              <a:ext cx="57512" cy="218548"/>
            </a:xfrm>
            <a:custGeom>
              <a:avLst/>
              <a:gdLst/>
              <a:ahLst/>
              <a:cxnLst/>
              <a:rect l="l" t="t" r="r" b="b"/>
              <a:pathLst>
                <a:path w="57512" h="218548" extrusionOk="0">
                  <a:moveTo>
                    <a:pt x="0" y="0"/>
                  </a:moveTo>
                  <a:lnTo>
                    <a:pt x="57513" y="0"/>
                  </a:lnTo>
                  <a:lnTo>
                    <a:pt x="57513" y="218548"/>
                  </a:lnTo>
                  <a:lnTo>
                    <a:pt x="0" y="218548"/>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2" name="Google Shape;692;p30"/>
            <p:cNvSpPr/>
            <p:nvPr/>
          </p:nvSpPr>
          <p:spPr>
            <a:xfrm>
              <a:off x="7945626" y="3146278"/>
              <a:ext cx="17253" cy="218548"/>
            </a:xfrm>
            <a:custGeom>
              <a:avLst/>
              <a:gdLst/>
              <a:ahLst/>
              <a:cxnLst/>
              <a:rect l="l" t="t" r="r" b="b"/>
              <a:pathLst>
                <a:path w="17253" h="218548" extrusionOk="0">
                  <a:moveTo>
                    <a:pt x="0" y="0"/>
                  </a:moveTo>
                  <a:lnTo>
                    <a:pt x="17253" y="0"/>
                  </a:lnTo>
                  <a:lnTo>
                    <a:pt x="17253" y="218548"/>
                  </a:lnTo>
                  <a:lnTo>
                    <a:pt x="0" y="218548"/>
                  </a:lnTo>
                  <a:close/>
                </a:path>
              </a:pathLst>
            </a:custGeom>
            <a:solidFill>
              <a:srgbClr val="E9882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3" name="Google Shape;693;p30"/>
            <p:cNvSpPr/>
            <p:nvPr/>
          </p:nvSpPr>
          <p:spPr>
            <a:xfrm>
              <a:off x="7692570" y="3008249"/>
              <a:ext cx="339325" cy="201295"/>
            </a:xfrm>
            <a:custGeom>
              <a:avLst/>
              <a:gdLst/>
              <a:ahLst/>
              <a:cxnLst/>
              <a:rect l="l" t="t" r="r" b="b"/>
              <a:pathLst>
                <a:path w="339325" h="201295" extrusionOk="0">
                  <a:moveTo>
                    <a:pt x="335435" y="2881"/>
                  </a:moveTo>
                  <a:cubicBezTo>
                    <a:pt x="332961" y="699"/>
                    <a:pt x="329669" y="-322"/>
                    <a:pt x="326398" y="89"/>
                  </a:cubicBezTo>
                  <a:lnTo>
                    <a:pt x="280388" y="5843"/>
                  </a:lnTo>
                  <a:cubicBezTo>
                    <a:pt x="274084" y="6631"/>
                    <a:pt x="269614" y="12381"/>
                    <a:pt x="270398" y="18685"/>
                  </a:cubicBezTo>
                  <a:cubicBezTo>
                    <a:pt x="271186" y="24990"/>
                    <a:pt x="276944" y="29456"/>
                    <a:pt x="283240" y="28672"/>
                  </a:cubicBezTo>
                  <a:lnTo>
                    <a:pt x="300544" y="26507"/>
                  </a:lnTo>
                  <a:cubicBezTo>
                    <a:pt x="242023" y="99324"/>
                    <a:pt x="170070" y="136440"/>
                    <a:pt x="118438" y="154947"/>
                  </a:cubicBezTo>
                  <a:cubicBezTo>
                    <a:pt x="58163" y="176552"/>
                    <a:pt x="11611" y="178280"/>
                    <a:pt x="11144" y="178293"/>
                  </a:cubicBezTo>
                  <a:cubicBezTo>
                    <a:pt x="4798" y="178492"/>
                    <a:pt x="-185" y="183793"/>
                    <a:pt x="5" y="190140"/>
                  </a:cubicBezTo>
                  <a:cubicBezTo>
                    <a:pt x="196" y="196372"/>
                    <a:pt x="5306" y="201296"/>
                    <a:pt x="11496" y="201296"/>
                  </a:cubicBezTo>
                  <a:cubicBezTo>
                    <a:pt x="11615" y="201296"/>
                    <a:pt x="11729" y="201291"/>
                    <a:pt x="11852" y="201287"/>
                  </a:cubicBezTo>
                  <a:cubicBezTo>
                    <a:pt x="13864" y="201228"/>
                    <a:pt x="61840" y="199537"/>
                    <a:pt x="125357" y="176903"/>
                  </a:cubicBezTo>
                  <a:cubicBezTo>
                    <a:pt x="162617" y="163625"/>
                    <a:pt x="197526" y="145842"/>
                    <a:pt x="229121" y="124043"/>
                  </a:cubicBezTo>
                  <a:cubicBezTo>
                    <a:pt x="261902" y="101430"/>
                    <a:pt x="291138" y="74415"/>
                    <a:pt x="316318" y="43561"/>
                  </a:cubicBezTo>
                  <a:lnTo>
                    <a:pt x="316318" y="57513"/>
                  </a:lnTo>
                  <a:cubicBezTo>
                    <a:pt x="316318" y="63865"/>
                    <a:pt x="321466" y="69017"/>
                    <a:pt x="327822" y="69017"/>
                  </a:cubicBezTo>
                  <a:cubicBezTo>
                    <a:pt x="334173" y="69017"/>
                    <a:pt x="339325" y="63869"/>
                    <a:pt x="339325" y="57513"/>
                  </a:cubicBezTo>
                  <a:lnTo>
                    <a:pt x="339325" y="11504"/>
                  </a:lnTo>
                  <a:cubicBezTo>
                    <a:pt x="339325" y="8207"/>
                    <a:pt x="337910" y="5064"/>
                    <a:pt x="335435" y="2881"/>
                  </a:cubicBezTo>
                  <a:lnTo>
                    <a:pt x="335435" y="2881"/>
                  </a:lnTo>
                  <a:close/>
                </a:path>
              </a:pathLst>
            </a:custGeom>
            <a:solidFill>
              <a:srgbClr val="4D647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694" name="Google Shape;694;p30"/>
            <p:cNvGrpSpPr/>
            <p:nvPr/>
          </p:nvGrpSpPr>
          <p:grpSpPr>
            <a:xfrm>
              <a:off x="7681424" y="3002856"/>
              <a:ext cx="367364" cy="367367"/>
              <a:chOff x="7681424" y="3002856"/>
              <a:chExt cx="367364" cy="367367"/>
            </a:xfrm>
          </p:grpSpPr>
          <p:sp>
            <p:nvSpPr>
              <p:cNvPr id="695" name="Google Shape;695;p30"/>
              <p:cNvSpPr/>
              <p:nvPr/>
            </p:nvSpPr>
            <p:spPr>
              <a:xfrm>
                <a:off x="7681424" y="3140888"/>
                <a:ext cx="367364" cy="229335"/>
              </a:xfrm>
              <a:custGeom>
                <a:avLst/>
                <a:gdLst/>
                <a:ahLst/>
                <a:cxnLst/>
                <a:rect l="l" t="t" r="r" b="b"/>
                <a:pathLst>
                  <a:path w="367364" h="229335" extrusionOk="0">
                    <a:moveTo>
                      <a:pt x="361979" y="218548"/>
                    </a:moveTo>
                    <a:lnTo>
                      <a:pt x="327108" y="218548"/>
                    </a:lnTo>
                    <a:lnTo>
                      <a:pt x="327108" y="5394"/>
                    </a:lnTo>
                    <a:cubicBezTo>
                      <a:pt x="327108" y="2415"/>
                      <a:pt x="324694" y="0"/>
                      <a:pt x="321715" y="0"/>
                    </a:cubicBezTo>
                    <a:lnTo>
                      <a:pt x="264202" y="0"/>
                    </a:lnTo>
                    <a:cubicBezTo>
                      <a:pt x="261223" y="0"/>
                      <a:pt x="258808" y="2415"/>
                      <a:pt x="258808" y="5394"/>
                    </a:cubicBezTo>
                    <a:lnTo>
                      <a:pt x="258808" y="218548"/>
                    </a:lnTo>
                    <a:lnTo>
                      <a:pt x="217832" y="218548"/>
                    </a:lnTo>
                    <a:lnTo>
                      <a:pt x="217832" y="68656"/>
                    </a:lnTo>
                    <a:cubicBezTo>
                      <a:pt x="217832" y="65678"/>
                      <a:pt x="215417" y="63263"/>
                      <a:pt x="212439" y="63263"/>
                    </a:cubicBezTo>
                    <a:lnTo>
                      <a:pt x="154925" y="63263"/>
                    </a:lnTo>
                    <a:cubicBezTo>
                      <a:pt x="151947" y="63263"/>
                      <a:pt x="149536" y="65678"/>
                      <a:pt x="149536" y="68656"/>
                    </a:cubicBezTo>
                    <a:lnTo>
                      <a:pt x="149536" y="218548"/>
                    </a:lnTo>
                    <a:lnTo>
                      <a:pt x="108556" y="218548"/>
                    </a:lnTo>
                    <a:lnTo>
                      <a:pt x="108556" y="97413"/>
                    </a:lnTo>
                    <a:cubicBezTo>
                      <a:pt x="108556" y="94434"/>
                      <a:pt x="106141" y="92019"/>
                      <a:pt x="103162" y="92019"/>
                    </a:cubicBezTo>
                    <a:lnTo>
                      <a:pt x="45649" y="92019"/>
                    </a:lnTo>
                    <a:cubicBezTo>
                      <a:pt x="42671" y="92019"/>
                      <a:pt x="40260" y="94434"/>
                      <a:pt x="40260" y="97413"/>
                    </a:cubicBezTo>
                    <a:lnTo>
                      <a:pt x="40260" y="218548"/>
                    </a:lnTo>
                    <a:lnTo>
                      <a:pt x="5393" y="218548"/>
                    </a:lnTo>
                    <a:cubicBezTo>
                      <a:pt x="2415" y="218548"/>
                      <a:pt x="0" y="220968"/>
                      <a:pt x="0" y="223942"/>
                    </a:cubicBezTo>
                    <a:cubicBezTo>
                      <a:pt x="0" y="226917"/>
                      <a:pt x="2415" y="229336"/>
                      <a:pt x="5393" y="229336"/>
                    </a:cubicBezTo>
                    <a:lnTo>
                      <a:pt x="361971" y="229336"/>
                    </a:lnTo>
                    <a:cubicBezTo>
                      <a:pt x="364949" y="229336"/>
                      <a:pt x="367364" y="226917"/>
                      <a:pt x="367364" y="223942"/>
                    </a:cubicBezTo>
                    <a:cubicBezTo>
                      <a:pt x="367369" y="220964"/>
                      <a:pt x="364953" y="218548"/>
                      <a:pt x="361979" y="218548"/>
                    </a:cubicBezTo>
                    <a:lnTo>
                      <a:pt x="361979" y="218548"/>
                    </a:lnTo>
                    <a:close/>
                    <a:moveTo>
                      <a:pt x="51047" y="218548"/>
                    </a:moveTo>
                    <a:lnTo>
                      <a:pt x="51047" y="102802"/>
                    </a:lnTo>
                    <a:lnTo>
                      <a:pt x="97777" y="102802"/>
                    </a:lnTo>
                    <a:lnTo>
                      <a:pt x="97777" y="218548"/>
                    </a:lnTo>
                    <a:lnTo>
                      <a:pt x="51047" y="218548"/>
                    </a:lnTo>
                    <a:close/>
                    <a:moveTo>
                      <a:pt x="160324" y="218548"/>
                    </a:moveTo>
                    <a:lnTo>
                      <a:pt x="160324" y="74046"/>
                    </a:lnTo>
                    <a:lnTo>
                      <a:pt x="207053" y="74046"/>
                    </a:lnTo>
                    <a:lnTo>
                      <a:pt x="207053" y="218548"/>
                    </a:lnTo>
                    <a:lnTo>
                      <a:pt x="160324" y="218548"/>
                    </a:lnTo>
                    <a:close/>
                    <a:moveTo>
                      <a:pt x="269596" y="218548"/>
                    </a:moveTo>
                    <a:lnTo>
                      <a:pt x="269596" y="10788"/>
                    </a:lnTo>
                    <a:lnTo>
                      <a:pt x="316326" y="10788"/>
                    </a:lnTo>
                    <a:lnTo>
                      <a:pt x="316326" y="218548"/>
                    </a:lnTo>
                    <a:lnTo>
                      <a:pt x="269596" y="21854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96" name="Google Shape;696;p30"/>
              <p:cNvSpPr/>
              <p:nvPr/>
            </p:nvSpPr>
            <p:spPr>
              <a:xfrm>
                <a:off x="7687178" y="3002856"/>
                <a:ext cx="350110" cy="212077"/>
              </a:xfrm>
              <a:custGeom>
                <a:avLst/>
                <a:gdLst/>
                <a:ahLst/>
                <a:cxnLst/>
                <a:rect l="l" t="t" r="r" b="b"/>
                <a:pathLst>
                  <a:path w="350110" h="212077" extrusionOk="0">
                    <a:moveTo>
                      <a:pt x="16892" y="212078"/>
                    </a:moveTo>
                    <a:cubicBezTo>
                      <a:pt x="17066" y="212078"/>
                      <a:pt x="17235" y="212078"/>
                      <a:pt x="17409" y="212069"/>
                    </a:cubicBezTo>
                    <a:cubicBezTo>
                      <a:pt x="19456" y="212010"/>
                      <a:pt x="68261" y="210286"/>
                      <a:pt x="132558" y="187372"/>
                    </a:cubicBezTo>
                    <a:cubicBezTo>
                      <a:pt x="168704" y="174491"/>
                      <a:pt x="202718" y="157395"/>
                      <a:pt x="233648" y="136553"/>
                    </a:cubicBezTo>
                    <a:cubicBezTo>
                      <a:pt x="236118" y="134888"/>
                      <a:pt x="236771" y="131537"/>
                      <a:pt x="235106" y="129071"/>
                    </a:cubicBezTo>
                    <a:cubicBezTo>
                      <a:pt x="233441" y="126601"/>
                      <a:pt x="230094" y="125944"/>
                      <a:pt x="227623" y="127609"/>
                    </a:cubicBezTo>
                    <a:cubicBezTo>
                      <a:pt x="197439" y="147951"/>
                      <a:pt x="164238" y="164636"/>
                      <a:pt x="128939" y="177216"/>
                    </a:cubicBezTo>
                    <a:cubicBezTo>
                      <a:pt x="66219" y="199562"/>
                      <a:pt x="19057" y="201227"/>
                      <a:pt x="17087" y="201286"/>
                    </a:cubicBezTo>
                    <a:lnTo>
                      <a:pt x="16892" y="201290"/>
                    </a:lnTo>
                    <a:cubicBezTo>
                      <a:pt x="13570" y="201290"/>
                      <a:pt x="10893" y="198689"/>
                      <a:pt x="10791" y="195367"/>
                    </a:cubicBezTo>
                    <a:cubicBezTo>
                      <a:pt x="10689" y="191999"/>
                      <a:pt x="13346" y="189181"/>
                      <a:pt x="16710" y="189075"/>
                    </a:cubicBezTo>
                    <a:cubicBezTo>
                      <a:pt x="17180" y="189058"/>
                      <a:pt x="64537" y="187321"/>
                      <a:pt x="125647" y="165416"/>
                    </a:cubicBezTo>
                    <a:cubicBezTo>
                      <a:pt x="176851" y="147061"/>
                      <a:pt x="250418" y="109581"/>
                      <a:pt x="310139" y="35277"/>
                    </a:cubicBezTo>
                    <a:cubicBezTo>
                      <a:pt x="313109" y="31577"/>
                      <a:pt x="309969" y="25955"/>
                      <a:pt x="305266" y="26548"/>
                    </a:cubicBezTo>
                    <a:lnTo>
                      <a:pt x="287967" y="28713"/>
                    </a:lnTo>
                    <a:cubicBezTo>
                      <a:pt x="284967" y="29086"/>
                      <a:pt x="282056" y="27120"/>
                      <a:pt x="281293" y="24193"/>
                    </a:cubicBezTo>
                    <a:cubicBezTo>
                      <a:pt x="280378" y="20667"/>
                      <a:pt x="282844" y="17036"/>
                      <a:pt x="286450" y="16587"/>
                    </a:cubicBezTo>
                    <a:lnTo>
                      <a:pt x="332459" y="10833"/>
                    </a:lnTo>
                    <a:cubicBezTo>
                      <a:pt x="336052" y="10380"/>
                      <a:pt x="339327" y="13286"/>
                      <a:pt x="339327" y="16896"/>
                    </a:cubicBezTo>
                    <a:lnTo>
                      <a:pt x="339327" y="62906"/>
                    </a:lnTo>
                    <a:cubicBezTo>
                      <a:pt x="339327" y="66279"/>
                      <a:pt x="336582" y="69016"/>
                      <a:pt x="333213" y="69016"/>
                    </a:cubicBezTo>
                    <a:cubicBezTo>
                      <a:pt x="329841" y="69016"/>
                      <a:pt x="327104" y="66279"/>
                      <a:pt x="327104" y="62906"/>
                    </a:cubicBezTo>
                    <a:lnTo>
                      <a:pt x="327104" y="48958"/>
                    </a:lnTo>
                    <a:cubicBezTo>
                      <a:pt x="327104" y="46755"/>
                      <a:pt x="325676" y="44691"/>
                      <a:pt x="323617" y="43912"/>
                    </a:cubicBezTo>
                    <a:cubicBezTo>
                      <a:pt x="321486" y="43111"/>
                      <a:pt x="318973" y="43780"/>
                      <a:pt x="317537" y="45543"/>
                    </a:cubicBezTo>
                    <a:cubicBezTo>
                      <a:pt x="297394" y="70223"/>
                      <a:pt x="274468" y="92548"/>
                      <a:pt x="249380" y="111907"/>
                    </a:cubicBezTo>
                    <a:cubicBezTo>
                      <a:pt x="247025" y="113729"/>
                      <a:pt x="246584" y="117114"/>
                      <a:pt x="248406" y="119470"/>
                    </a:cubicBezTo>
                    <a:cubicBezTo>
                      <a:pt x="250223" y="121825"/>
                      <a:pt x="253613" y="122262"/>
                      <a:pt x="255969" y="120444"/>
                    </a:cubicBezTo>
                    <a:cubicBezTo>
                      <a:pt x="277819" y="103577"/>
                      <a:pt x="298072" y="84523"/>
                      <a:pt x="316337" y="63660"/>
                    </a:cubicBezTo>
                    <a:cubicBezTo>
                      <a:pt x="316736" y="72626"/>
                      <a:pt x="324155" y="79795"/>
                      <a:pt x="333213" y="79795"/>
                    </a:cubicBezTo>
                    <a:cubicBezTo>
                      <a:pt x="342527" y="79795"/>
                      <a:pt x="350111" y="72215"/>
                      <a:pt x="350111" y="62902"/>
                    </a:cubicBezTo>
                    <a:lnTo>
                      <a:pt x="350111" y="16892"/>
                    </a:lnTo>
                    <a:cubicBezTo>
                      <a:pt x="350111" y="12049"/>
                      <a:pt x="348026" y="7431"/>
                      <a:pt x="344395" y="4232"/>
                    </a:cubicBezTo>
                    <a:cubicBezTo>
                      <a:pt x="340760" y="1025"/>
                      <a:pt x="335925" y="-471"/>
                      <a:pt x="331116" y="131"/>
                    </a:cubicBezTo>
                    <a:lnTo>
                      <a:pt x="285107" y="5880"/>
                    </a:lnTo>
                    <a:cubicBezTo>
                      <a:pt x="275972" y="7020"/>
                      <a:pt x="269294" y="15596"/>
                      <a:pt x="270438" y="24739"/>
                    </a:cubicBezTo>
                    <a:cubicBezTo>
                      <a:pt x="271595" y="33980"/>
                      <a:pt x="280048" y="40564"/>
                      <a:pt x="289297" y="39408"/>
                    </a:cubicBezTo>
                    <a:lnTo>
                      <a:pt x="293051" y="38937"/>
                    </a:lnTo>
                    <a:cubicBezTo>
                      <a:pt x="236580" y="104416"/>
                      <a:pt x="169445" y="138252"/>
                      <a:pt x="122003" y="155256"/>
                    </a:cubicBezTo>
                    <a:cubicBezTo>
                      <a:pt x="62855" y="176462"/>
                      <a:pt x="16816" y="178275"/>
                      <a:pt x="16367" y="178292"/>
                    </a:cubicBezTo>
                    <a:cubicBezTo>
                      <a:pt x="7067" y="178584"/>
                      <a:pt x="-272" y="186389"/>
                      <a:pt x="8" y="195689"/>
                    </a:cubicBezTo>
                    <a:cubicBezTo>
                      <a:pt x="287" y="204883"/>
                      <a:pt x="7706" y="212078"/>
                      <a:pt x="16892" y="212078"/>
                    </a:cubicBezTo>
                    <a:lnTo>
                      <a:pt x="16892" y="212078"/>
                    </a:lnTo>
                    <a:close/>
                  </a:path>
                </a:pathLst>
              </a:cu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697" name="Google Shape;697;p30"/>
          <p:cNvSpPr txBox="1"/>
          <p:nvPr/>
        </p:nvSpPr>
        <p:spPr>
          <a:xfrm>
            <a:off x="4024050" y="676425"/>
            <a:ext cx="2997600" cy="4041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Fira Sans Extra Condensed SemiBold"/>
              <a:buNone/>
            </a:pP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Sources:</a:t>
            </a:r>
            <a:b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b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Renewable Energy Data: Our World in Data</a:t>
            </a:r>
            <a:b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b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GDP Data: World Bank and OECD</a:t>
            </a:r>
            <a:endParaRPr>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Clr>
                <a:srgbClr val="000000"/>
              </a:buClr>
              <a:buSzPts val="3600"/>
              <a:buFont typeface="Fira Sans Extra Condensed SemiBold"/>
              <a:buNone/>
            </a:pPr>
            <a:endParaRPr sz="1400" i="0" u="none" strike="noStrike" cap="none">
              <a:solidFill>
                <a:srgbClr val="000000"/>
              </a:solidFill>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Clr>
                <a:srgbClr val="000000"/>
              </a:buClr>
              <a:buSzPts val="3600"/>
              <a:buFont typeface="Fira Sans Extra Condensed SemiBold"/>
              <a:buNone/>
            </a:pP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Dataset Characteristics:</a:t>
            </a:r>
            <a:b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b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Total 10+ files (merged into one)</a:t>
            </a:r>
            <a:b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b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50+ countries</a:t>
            </a:r>
            <a:b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b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Data spans over 30 years </a:t>
            </a:r>
            <a:r>
              <a:rPr lang="en" sz="1200" i="0" u="none" strike="noStrike" cap="none">
                <a:solidFill>
                  <a:srgbClr val="000000"/>
                </a:solidFill>
                <a:latin typeface="Fira Sans Extra Condensed SemiBold"/>
                <a:ea typeface="Fira Sans Extra Condensed SemiBold"/>
                <a:cs typeface="Fira Sans Extra Condensed SemiBold"/>
                <a:sym typeface="Fira Sans Extra Condensed SemiBold"/>
              </a:rPr>
              <a:t>(1985–2023)</a:t>
            </a:r>
            <a:endParaRPr sz="1200" i="0" u="none" strike="noStrike" cap="none">
              <a:solidFill>
                <a:srgbClr val="000000"/>
              </a:solidFill>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Clr>
                <a:srgbClr val="000000"/>
              </a:buClr>
              <a:buSzPts val="3600"/>
              <a:buFont typeface="Fira Sans Extra Condensed SemiBold"/>
              <a:buNone/>
            </a:pPr>
            <a:r>
              <a:rPr lang="en">
                <a:solidFill>
                  <a:schemeClr val="dk1"/>
                </a:solidFill>
                <a:latin typeface="Fira Sans Extra Condensed SemiBold"/>
                <a:ea typeface="Fira Sans Extra Condensed SemiBold"/>
                <a:cs typeface="Fira Sans Extra Condensed SemiBold"/>
                <a:sym typeface="Fira Sans Extra Condensed SemiBold"/>
              </a:rPr>
              <a:t>6,420 rows and 27 columns</a:t>
            </a:r>
            <a:endParaRPr>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Clr>
                <a:srgbClr val="000000"/>
              </a:buClr>
              <a:buSzPts val="3600"/>
              <a:buFont typeface="Fira Sans Extra Condensed SemiBold"/>
              <a:buNone/>
            </a:pPr>
            <a:b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b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Key Variables:</a:t>
            </a:r>
            <a:b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b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Renewable energy production (</a:t>
            </a:r>
            <a:r>
              <a:rPr lang="en" sz="1000" i="0" u="none" strike="noStrike" cap="none">
                <a:solidFill>
                  <a:srgbClr val="000000"/>
                </a:solidFill>
                <a:latin typeface="Fira Sans Extra Condensed SemiBold"/>
                <a:ea typeface="Fira Sans Extra Condensed SemiBold"/>
                <a:cs typeface="Fira Sans Extra Condensed SemiBold"/>
                <a:sym typeface="Fira Sans Extra Condensed SemiBold"/>
              </a:rPr>
              <a:t>% of total energy)</a:t>
            </a:r>
            <a:br>
              <a:rPr lang="en" sz="1000" i="0" u="none" strike="noStrike" cap="none">
                <a:solidFill>
                  <a:srgbClr val="000000"/>
                </a:solidFill>
                <a:latin typeface="Fira Sans Extra Condensed SemiBold"/>
                <a:ea typeface="Fira Sans Extra Condensed SemiBold"/>
                <a:cs typeface="Fira Sans Extra Condensed SemiBold"/>
                <a:sym typeface="Fira Sans Extra Condensed SemiBold"/>
              </a:rPr>
            </a:b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GDP </a:t>
            </a:r>
            <a:r>
              <a:rPr lang="en" sz="1200" i="0" u="none" strike="noStrike" cap="none">
                <a:solidFill>
                  <a:srgbClr val="000000"/>
                </a:solidFill>
                <a:latin typeface="Fira Sans Extra Condensed SemiBold"/>
                <a:ea typeface="Fira Sans Extra Condensed SemiBold"/>
                <a:cs typeface="Fira Sans Extra Condensed SemiBold"/>
                <a:sym typeface="Fira Sans Extra Condensed SemiBold"/>
              </a:rPr>
              <a:t>(current USD)</a:t>
            </a:r>
            <a:endParaRPr sz="1200">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Clr>
                <a:srgbClr val="000000"/>
              </a:buClr>
              <a:buSzPts val="3600"/>
              <a:buFont typeface="Fira Sans Extra Condensed SemiBold"/>
              <a:buNone/>
            </a:pPr>
            <a:endParaRPr sz="1400" i="0" u="none" strike="noStrike" cap="none">
              <a:solidFill>
                <a:srgbClr val="000000"/>
              </a:solidFill>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Clr>
                <a:srgbClr val="000000"/>
              </a:buClr>
              <a:buSzPts val="3600"/>
              <a:buFont typeface="Fira Sans Extra Condensed SemiBold"/>
              <a:buNone/>
            </a:pP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Unique Contribution:</a:t>
            </a:r>
            <a:b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br>
            <a:r>
              <a:rPr lang="en" sz="1400" i="0" u="none" strike="noStrike" cap="none">
                <a:solidFill>
                  <a:srgbClr val="000000"/>
                </a:solidFill>
                <a:latin typeface="Fira Sans Extra Condensed SemiBold"/>
                <a:ea typeface="Fira Sans Extra Condensed SemiBold"/>
                <a:cs typeface="Fira Sans Extra Condensed SemiBold"/>
                <a:sym typeface="Fira Sans Extra Condensed SemiBold"/>
              </a:rPr>
              <a:t>Combines energy and GDP data to address gaps in economic forecasting for renewable energy impacts.</a:t>
            </a:r>
            <a:endParaRPr>
              <a:latin typeface="Fira Sans Extra Condensed SemiBold"/>
              <a:ea typeface="Fira Sans Extra Condensed SemiBold"/>
              <a:cs typeface="Fira Sans Extra Condensed SemiBold"/>
              <a:sym typeface="Fira Sans Extra Condensed SemiBold"/>
            </a:endParaRPr>
          </a:p>
        </p:txBody>
      </p:sp>
      <p:pic>
        <p:nvPicPr>
          <p:cNvPr id="698" name="Google Shape;698;p30"/>
          <p:cNvPicPr preferRelativeResize="0"/>
          <p:nvPr/>
        </p:nvPicPr>
        <p:blipFill>
          <a:blip r:embed="rId4">
            <a:alphaModFix/>
          </a:blip>
          <a:stretch>
            <a:fillRect/>
          </a:stretch>
        </p:blipFill>
        <p:spPr>
          <a:xfrm>
            <a:off x="193225" y="1105626"/>
            <a:ext cx="3743575" cy="3374359"/>
          </a:xfrm>
          <a:prstGeom prst="rect">
            <a:avLst/>
          </a:prstGeom>
          <a:noFill/>
          <a:ln w="9525" cap="flat" cmpd="sng">
            <a:solidFill>
              <a:schemeClr val="dk1"/>
            </a:solidFill>
            <a:prstDash val="solid"/>
            <a:round/>
            <a:headEnd type="none" w="sm" len="sm"/>
            <a:tailEnd type="none" w="sm" len="sm"/>
          </a:ln>
        </p:spPr>
      </p:pic>
      <p:pic>
        <p:nvPicPr>
          <p:cNvPr id="699" name="Google Shape;699;p30"/>
          <p:cNvPicPr preferRelativeResize="0"/>
          <p:nvPr/>
        </p:nvPicPr>
        <p:blipFill>
          <a:blip r:embed="rId5">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31"/>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705" name="Google Shape;705;p31"/>
          <p:cNvSpPr txBox="1"/>
          <p:nvPr/>
        </p:nvSpPr>
        <p:spPr>
          <a:xfrm>
            <a:off x="324190" y="256615"/>
            <a:ext cx="8157000" cy="5055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Fira Sans Extra Condensed SemiBold"/>
              <a:buNone/>
            </a:pPr>
            <a:r>
              <a:rPr lang="en" sz="2800" b="0" i="0" u="none" strike="noStrike" cap="none">
                <a:solidFill>
                  <a:srgbClr val="000000"/>
                </a:solidFill>
                <a:latin typeface="Fira Sans Extra Condensed SemiBold"/>
                <a:ea typeface="Fira Sans Extra Condensed SemiBold"/>
                <a:cs typeface="Fira Sans Extra Condensed SemiBold"/>
                <a:sym typeface="Fira Sans Extra Condensed SemiBold"/>
              </a:rPr>
              <a:t>Data Cleaning Process: Ensuring Data Integrity for Analysis</a:t>
            </a:r>
            <a:endParaRPr sz="2800" b="0" i="0" u="none" strike="noStrike" cap="none">
              <a:solidFill>
                <a:srgbClr val="000000"/>
              </a:solidFill>
              <a:latin typeface="Fira Sans Extra Condensed SemiBold"/>
              <a:ea typeface="Fira Sans Extra Condensed SemiBold"/>
              <a:cs typeface="Fira Sans Extra Condensed SemiBold"/>
              <a:sym typeface="Fira Sans Extra Condensed SemiBold"/>
            </a:endParaRPr>
          </a:p>
        </p:txBody>
      </p:sp>
      <p:sp>
        <p:nvSpPr>
          <p:cNvPr id="706" name="Google Shape;706;p31"/>
          <p:cNvSpPr txBox="1"/>
          <p:nvPr/>
        </p:nvSpPr>
        <p:spPr>
          <a:xfrm>
            <a:off x="253700" y="838200"/>
            <a:ext cx="6518100" cy="41484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250">
                <a:solidFill>
                  <a:schemeClr val="dk1"/>
                </a:solidFill>
                <a:latin typeface="Fira Sans Extra Condensed SemiBold"/>
                <a:ea typeface="Fira Sans Extra Condensed SemiBold"/>
                <a:cs typeface="Fira Sans Extra Condensed SemiBold"/>
                <a:sym typeface="Fira Sans Extra Condensed SemiBold"/>
              </a:rPr>
              <a:t>Key Columns:</a:t>
            </a: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457200" lvl="0" indent="-307975" algn="l" rtl="0">
              <a:lnSpc>
                <a:spcPct val="100000"/>
              </a:lnSpc>
              <a:spcBef>
                <a:spcPts val="0"/>
              </a:spcBef>
              <a:spcAft>
                <a:spcPts val="0"/>
              </a:spcAft>
              <a:buClr>
                <a:schemeClr val="dk1"/>
              </a:buClr>
              <a:buSzPts val="1250"/>
              <a:buFont typeface="Fira Sans Extra Condensed SemiBold"/>
              <a:buChar char="●"/>
            </a:pPr>
            <a:r>
              <a:rPr lang="en" sz="1250">
                <a:solidFill>
                  <a:schemeClr val="dk1"/>
                </a:solidFill>
                <a:latin typeface="Fira Sans Extra Condensed SemiBold"/>
                <a:ea typeface="Fira Sans Extra Condensed SemiBold"/>
                <a:cs typeface="Fira Sans Extra Condensed SemiBold"/>
                <a:sym typeface="Fira Sans Extra Condensed SemiBold"/>
              </a:rPr>
              <a:t>Entity: Represents regions or countries.</a:t>
            </a: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457200" lvl="0" indent="-307975" algn="l" rtl="0">
              <a:lnSpc>
                <a:spcPct val="100000"/>
              </a:lnSpc>
              <a:spcBef>
                <a:spcPts val="0"/>
              </a:spcBef>
              <a:spcAft>
                <a:spcPts val="0"/>
              </a:spcAft>
              <a:buClr>
                <a:schemeClr val="dk1"/>
              </a:buClr>
              <a:buSzPts val="1250"/>
              <a:buFont typeface="Fira Sans Extra Condensed SemiBold"/>
              <a:buChar char="●"/>
            </a:pPr>
            <a:r>
              <a:rPr lang="en" sz="1250">
                <a:solidFill>
                  <a:schemeClr val="dk1"/>
                </a:solidFill>
                <a:latin typeface="Fira Sans Extra Condensed SemiBold"/>
                <a:ea typeface="Fira Sans Extra Condensed SemiBold"/>
                <a:cs typeface="Fira Sans Extra Condensed SemiBold"/>
                <a:sym typeface="Fira Sans Extra Condensed SemiBold"/>
              </a:rPr>
              <a:t>Year: Time series data.</a:t>
            </a: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457200" lvl="0" indent="-307975" algn="l" rtl="0">
              <a:lnSpc>
                <a:spcPct val="100000"/>
              </a:lnSpc>
              <a:spcBef>
                <a:spcPts val="0"/>
              </a:spcBef>
              <a:spcAft>
                <a:spcPts val="0"/>
              </a:spcAft>
              <a:buClr>
                <a:schemeClr val="dk1"/>
              </a:buClr>
              <a:buSzPts val="1250"/>
              <a:buFont typeface="Fira Sans Extra Condensed SemiBold"/>
              <a:buChar char="●"/>
            </a:pPr>
            <a:r>
              <a:rPr lang="en" sz="1250">
                <a:solidFill>
                  <a:schemeClr val="dk1"/>
                </a:solidFill>
                <a:latin typeface="Fira Sans Extra Condensed SemiBold"/>
                <a:ea typeface="Fira Sans Extra Condensed SemiBold"/>
                <a:cs typeface="Fira Sans Extra Condensed SemiBold"/>
                <a:sym typeface="Fira Sans Extra Condensed SemiBold"/>
              </a:rPr>
              <a:t>Metrics: Energy consumption, renewable energy percentages, GDP, etc.</a:t>
            </a:r>
            <a:br>
              <a:rPr lang="en" sz="1250">
                <a:solidFill>
                  <a:schemeClr val="dk1"/>
                </a:solidFill>
                <a:latin typeface="Fira Sans Extra Condensed SemiBold"/>
                <a:ea typeface="Fira Sans Extra Condensed SemiBold"/>
                <a:cs typeface="Fira Sans Extra Condensed SemiBold"/>
                <a:sym typeface="Fira Sans Extra Condensed SemiBold"/>
              </a:rPr>
            </a:b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lnSpc>
                <a:spcPct val="100000"/>
              </a:lnSpc>
              <a:spcBef>
                <a:spcPts val="0"/>
              </a:spcBef>
              <a:spcAft>
                <a:spcPts val="0"/>
              </a:spcAft>
              <a:buNone/>
            </a:pPr>
            <a:r>
              <a:rPr lang="en" sz="1250">
                <a:solidFill>
                  <a:schemeClr val="dk1"/>
                </a:solidFill>
                <a:latin typeface="Fira Sans Extra Condensed SemiBold"/>
                <a:ea typeface="Fira Sans Extra Condensed SemiBold"/>
                <a:cs typeface="Fira Sans Extra Condensed SemiBold"/>
                <a:sym typeface="Fira Sans Extra Condensed SemiBold"/>
              </a:rPr>
              <a:t>Handling Missing Data</a:t>
            </a: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457200" lvl="0" indent="-307975" algn="l" rtl="0">
              <a:lnSpc>
                <a:spcPct val="100000"/>
              </a:lnSpc>
              <a:spcBef>
                <a:spcPts val="0"/>
              </a:spcBef>
              <a:spcAft>
                <a:spcPts val="0"/>
              </a:spcAft>
              <a:buClr>
                <a:schemeClr val="dk1"/>
              </a:buClr>
              <a:buSzPts val="1250"/>
              <a:buFont typeface="Fira Sans Extra Condensed SemiBold"/>
              <a:buChar char="●"/>
            </a:pPr>
            <a:r>
              <a:rPr lang="en" sz="1250">
                <a:solidFill>
                  <a:schemeClr val="dk1"/>
                </a:solidFill>
                <a:latin typeface="Fira Sans Extra Condensed SemiBold"/>
                <a:ea typeface="Fira Sans Extra Condensed SemiBold"/>
                <a:cs typeface="Fira Sans Extra Condensed SemiBold"/>
                <a:sym typeface="Fira Sans Extra Condensed SemiBold"/>
              </a:rPr>
              <a:t>Identify Columns with Missing Values:</a:t>
            </a:r>
            <a:br>
              <a:rPr lang="en" sz="1250">
                <a:solidFill>
                  <a:schemeClr val="dk1"/>
                </a:solidFill>
                <a:latin typeface="Fira Sans Extra Condensed SemiBold"/>
                <a:ea typeface="Fira Sans Extra Condensed SemiBold"/>
                <a:cs typeface="Fira Sans Extra Condensed SemiBold"/>
                <a:sym typeface="Fira Sans Extra Condensed SemiBold"/>
              </a:rPr>
            </a:br>
            <a:r>
              <a:rPr lang="en" sz="1250">
                <a:solidFill>
                  <a:schemeClr val="dk1"/>
                </a:solidFill>
                <a:latin typeface="Fira Sans Extra Condensed SemiBold"/>
                <a:ea typeface="Fira Sans Extra Condensed SemiBold"/>
                <a:cs typeface="Fira Sans Extra Condensed SemiBold"/>
                <a:sym typeface="Fira Sans Extra Condensed SemiBold"/>
              </a:rPr>
              <a:t>The countries we analyzed had a few n/a values which required only visual analysis &amp; corrections.</a:t>
            </a:r>
            <a:br>
              <a:rPr lang="en" sz="1250">
                <a:solidFill>
                  <a:schemeClr val="dk1"/>
                </a:solidFill>
                <a:latin typeface="Fira Sans Extra Condensed SemiBold"/>
                <a:ea typeface="Fira Sans Extra Condensed SemiBold"/>
                <a:cs typeface="Fira Sans Extra Condensed SemiBold"/>
                <a:sym typeface="Fira Sans Extra Condensed SemiBold"/>
              </a:rPr>
            </a:br>
            <a:r>
              <a:rPr lang="en" sz="1250">
                <a:solidFill>
                  <a:schemeClr val="dk1"/>
                </a:solidFill>
                <a:latin typeface="Fira Sans Extra Condensed SemiBold"/>
                <a:ea typeface="Fira Sans Extra Condensed SemiBold"/>
                <a:cs typeface="Fira Sans Extra Condensed SemiBold"/>
                <a:sym typeface="Fira Sans Extra Condensed SemiBold"/>
              </a:rPr>
              <a:t>For Eg: 1986 had n/a Renewable Energy TWh &amp; 1987 also had 0. </a:t>
            </a:r>
            <a:br>
              <a:rPr lang="en" sz="1250">
                <a:solidFill>
                  <a:schemeClr val="dk1"/>
                </a:solidFill>
                <a:latin typeface="Fira Sans Extra Condensed SemiBold"/>
                <a:ea typeface="Fira Sans Extra Condensed SemiBold"/>
                <a:cs typeface="Fira Sans Extra Condensed SemiBold"/>
                <a:sym typeface="Fira Sans Extra Condensed SemiBold"/>
              </a:rPr>
            </a:b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lnSpc>
                <a:spcPct val="100000"/>
              </a:lnSpc>
              <a:spcBef>
                <a:spcPts val="0"/>
              </a:spcBef>
              <a:spcAft>
                <a:spcPts val="0"/>
              </a:spcAft>
              <a:buNone/>
            </a:pPr>
            <a:r>
              <a:rPr lang="en" sz="1250">
                <a:solidFill>
                  <a:schemeClr val="dk1"/>
                </a:solidFill>
                <a:latin typeface="Fira Sans Extra Condensed SemiBold"/>
                <a:ea typeface="Fira Sans Extra Condensed SemiBold"/>
                <a:cs typeface="Fira Sans Extra Condensed SemiBold"/>
                <a:sym typeface="Fira Sans Extra Condensed SemiBold"/>
              </a:rPr>
              <a:t>Strategies:</a:t>
            </a: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457200" lvl="0" indent="-307975" algn="l" rtl="0">
              <a:lnSpc>
                <a:spcPct val="100000"/>
              </a:lnSpc>
              <a:spcBef>
                <a:spcPts val="0"/>
              </a:spcBef>
              <a:spcAft>
                <a:spcPts val="0"/>
              </a:spcAft>
              <a:buClr>
                <a:schemeClr val="dk1"/>
              </a:buClr>
              <a:buSzPts val="1250"/>
              <a:buFont typeface="Fira Sans Extra Condensed SemiBold"/>
              <a:buChar char="●"/>
            </a:pPr>
            <a:r>
              <a:rPr lang="en" sz="1250">
                <a:solidFill>
                  <a:schemeClr val="dk1"/>
                </a:solidFill>
                <a:latin typeface="Fira Sans Extra Condensed SemiBold"/>
                <a:ea typeface="Fira Sans Extra Condensed SemiBold"/>
                <a:cs typeface="Fira Sans Extra Condensed SemiBold"/>
                <a:sym typeface="Fira Sans Extra Condensed SemiBold"/>
              </a:rPr>
              <a:t>Impute Missing Values:</a:t>
            </a:r>
            <a:br>
              <a:rPr lang="en" sz="1250">
                <a:solidFill>
                  <a:schemeClr val="dk1"/>
                </a:solidFill>
                <a:latin typeface="Fira Sans Extra Condensed SemiBold"/>
                <a:ea typeface="Fira Sans Extra Condensed SemiBold"/>
                <a:cs typeface="Fira Sans Extra Condensed SemiBold"/>
                <a:sym typeface="Fira Sans Extra Condensed SemiBold"/>
              </a:rPr>
            </a:br>
            <a:r>
              <a:rPr lang="en" sz="1250">
                <a:solidFill>
                  <a:schemeClr val="dk1"/>
                </a:solidFill>
                <a:latin typeface="Fira Sans Extra Condensed SemiBold"/>
                <a:ea typeface="Fira Sans Extra Condensed SemiBold"/>
                <a:cs typeface="Fira Sans Extra Condensed SemiBold"/>
                <a:sym typeface="Fira Sans Extra Condensed SemiBold"/>
              </a:rPr>
              <a:t>	Use mean/median for numerical data, e.g., Prim_Energy_Cons_TWh.</a:t>
            </a:r>
            <a:br>
              <a:rPr lang="en" sz="1250">
                <a:solidFill>
                  <a:schemeClr val="dk1"/>
                </a:solidFill>
                <a:latin typeface="Fira Sans Extra Condensed SemiBold"/>
                <a:ea typeface="Fira Sans Extra Condensed SemiBold"/>
                <a:cs typeface="Fira Sans Extra Condensed SemiBold"/>
                <a:sym typeface="Fira Sans Extra Condensed SemiBold"/>
              </a:rPr>
            </a:br>
            <a:r>
              <a:rPr lang="en" sz="1250">
                <a:solidFill>
                  <a:schemeClr val="dk1"/>
                </a:solidFill>
                <a:latin typeface="Fira Sans Extra Condensed SemiBold"/>
                <a:ea typeface="Fira Sans Extra Condensed SemiBold"/>
                <a:cs typeface="Fira Sans Extra Condensed SemiBold"/>
                <a:sym typeface="Fira Sans Extra Condensed SemiBold"/>
              </a:rPr>
              <a:t>	Forward-fill or backward-fill for time-series data.</a:t>
            </a:r>
            <a:br>
              <a:rPr lang="en" sz="1250">
                <a:solidFill>
                  <a:schemeClr val="dk1"/>
                </a:solidFill>
                <a:latin typeface="Fira Sans Extra Condensed SemiBold"/>
                <a:ea typeface="Fira Sans Extra Condensed SemiBold"/>
                <a:cs typeface="Fira Sans Extra Condensed SemiBold"/>
                <a:sym typeface="Fira Sans Extra Condensed SemiBold"/>
              </a:rPr>
            </a:b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lnSpc>
                <a:spcPct val="100000"/>
              </a:lnSpc>
              <a:spcBef>
                <a:spcPts val="0"/>
              </a:spcBef>
              <a:spcAft>
                <a:spcPts val="0"/>
              </a:spcAft>
              <a:buNone/>
            </a:pPr>
            <a:r>
              <a:rPr lang="en" sz="1250">
                <a:solidFill>
                  <a:schemeClr val="dk1"/>
                </a:solidFill>
                <a:latin typeface="Fira Sans Extra Condensed SemiBold"/>
                <a:ea typeface="Fira Sans Extra Condensed SemiBold"/>
                <a:cs typeface="Fira Sans Extra Condensed SemiBold"/>
                <a:sym typeface="Fira Sans Extra Condensed SemiBold"/>
              </a:rPr>
              <a:t>Feature Engineering</a:t>
            </a: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457200" lvl="0" indent="-307975" algn="l" rtl="0">
              <a:lnSpc>
                <a:spcPct val="100000"/>
              </a:lnSpc>
              <a:spcBef>
                <a:spcPts val="0"/>
              </a:spcBef>
              <a:spcAft>
                <a:spcPts val="0"/>
              </a:spcAft>
              <a:buClr>
                <a:schemeClr val="dk1"/>
              </a:buClr>
              <a:buSzPts val="1250"/>
              <a:buChar char="●"/>
            </a:pPr>
            <a:r>
              <a:rPr lang="en" sz="1250">
                <a:solidFill>
                  <a:schemeClr val="dk1"/>
                </a:solidFill>
                <a:latin typeface="Fira Sans Extra Condensed SemiBold"/>
                <a:ea typeface="Fira Sans Extra Condensed SemiBold"/>
                <a:cs typeface="Fira Sans Extra Condensed SemiBold"/>
                <a:sym typeface="Fira Sans Extra Condensed SemiBold"/>
              </a:rPr>
              <a:t>New Columns:</a:t>
            </a: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914400" lvl="1" indent="-307975" algn="l" rtl="0">
              <a:lnSpc>
                <a:spcPct val="100000"/>
              </a:lnSpc>
              <a:spcBef>
                <a:spcPts val="0"/>
              </a:spcBef>
              <a:spcAft>
                <a:spcPts val="0"/>
              </a:spcAft>
              <a:buClr>
                <a:schemeClr val="dk1"/>
              </a:buClr>
              <a:buSzPts val="1250"/>
              <a:buFont typeface="Fira Sans Extra Condensed SemiBold"/>
              <a:buChar char="○"/>
            </a:pPr>
            <a:r>
              <a:rPr lang="en" sz="1250">
                <a:solidFill>
                  <a:schemeClr val="dk1"/>
                </a:solidFill>
                <a:latin typeface="Fira Sans Extra Condensed SemiBold"/>
                <a:ea typeface="Fira Sans Extra Condensed SemiBold"/>
                <a:cs typeface="Fira Sans Extra Condensed SemiBold"/>
                <a:sym typeface="Fira Sans Extra Condensed SemiBold"/>
              </a:rPr>
              <a:t>Calculate total renewable energy generation: Total_Renew_Gen = Solar_Gen_TWh + Wind_Gen_TWh + Hydro_Gen_TWh.</a:t>
            </a: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914400" lvl="1" indent="-307975" algn="l" rtl="0">
              <a:lnSpc>
                <a:spcPct val="100000"/>
              </a:lnSpc>
              <a:spcBef>
                <a:spcPts val="0"/>
              </a:spcBef>
              <a:spcAft>
                <a:spcPts val="0"/>
              </a:spcAft>
              <a:buClr>
                <a:schemeClr val="dk1"/>
              </a:buClr>
              <a:buSzPts val="1250"/>
              <a:buFont typeface="Fira Sans Extra Condensed SemiBold"/>
              <a:buChar char="○"/>
            </a:pPr>
            <a:r>
              <a:rPr lang="en" sz="1250">
                <a:solidFill>
                  <a:schemeClr val="dk1"/>
                </a:solidFill>
                <a:latin typeface="Fira Sans Extra Condensed SemiBold"/>
                <a:ea typeface="Fira Sans Extra Condensed SemiBold"/>
                <a:cs typeface="Fira Sans Extra Condensed SemiBold"/>
                <a:sym typeface="Fira Sans Extra Condensed SemiBold"/>
              </a:rPr>
              <a:t>Categorize countries based on IMF Data: Developing &amp; Developed Status</a:t>
            </a:r>
            <a:endParaRPr sz="1250">
              <a:solidFill>
                <a:schemeClr val="dk1"/>
              </a:solidFill>
              <a:latin typeface="Fira Sans Extra Condensed SemiBold"/>
              <a:ea typeface="Fira Sans Extra Condensed SemiBold"/>
              <a:cs typeface="Fira Sans Extra Condensed SemiBold"/>
              <a:sym typeface="Fira Sans Extra Condensed SemiBold"/>
            </a:endParaRPr>
          </a:p>
          <a:p>
            <a:pPr marL="914400" lvl="1" indent="-307975" algn="l" rtl="0">
              <a:lnSpc>
                <a:spcPct val="100000"/>
              </a:lnSpc>
              <a:spcBef>
                <a:spcPts val="0"/>
              </a:spcBef>
              <a:spcAft>
                <a:spcPts val="0"/>
              </a:spcAft>
              <a:buClr>
                <a:schemeClr val="dk1"/>
              </a:buClr>
              <a:buSzPts val="1250"/>
              <a:buFont typeface="Fira Sans Extra Condensed SemiBold"/>
              <a:buChar char="○"/>
            </a:pPr>
            <a:r>
              <a:rPr lang="en" sz="1250">
                <a:solidFill>
                  <a:schemeClr val="dk1"/>
                </a:solidFill>
                <a:latin typeface="Fira Sans Extra Condensed SemiBold"/>
                <a:ea typeface="Fira Sans Extra Condensed SemiBold"/>
                <a:cs typeface="Fira Sans Extra Condensed SemiBold"/>
                <a:sym typeface="Fira Sans Extra Condensed SemiBold"/>
              </a:rPr>
              <a:t>Caculate Change in GDP % value: GDP - lag(GDP)) / lag(GDP) * 100 </a:t>
            </a:r>
            <a:endParaRPr sz="1250">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707" name="Google Shape;707;p31"/>
          <p:cNvSpPr txBox="1"/>
          <p:nvPr/>
        </p:nvSpPr>
        <p:spPr>
          <a:xfrm>
            <a:off x="6623812" y="838199"/>
            <a:ext cx="2266500" cy="4148400"/>
          </a:xfrm>
          <a:prstGeom prst="rect">
            <a:avLst/>
          </a:prstGeom>
          <a:noFill/>
          <a:ln>
            <a:noFill/>
          </a:ln>
        </p:spPr>
        <p:txBody>
          <a:bodyPr spcFirstLastPara="1" wrap="square" lIns="0" tIns="0" rIns="0" bIns="0" anchor="ctr" anchorCtr="0">
            <a:noAutofit/>
          </a:bodyPr>
          <a:lstStyle/>
          <a:p>
            <a:pPr marL="457200" marR="0" lvl="1" indent="0" algn="l" rtl="0">
              <a:lnSpc>
                <a:spcPct val="100000"/>
              </a:lnSpc>
              <a:spcBef>
                <a:spcPts val="0"/>
              </a:spcBef>
              <a:spcAft>
                <a:spcPts val="0"/>
              </a:spcAft>
              <a:buClr>
                <a:schemeClr val="dk1"/>
              </a:buClr>
              <a:buSzPts val="1400"/>
              <a:buFont typeface="Fira Sans Extra Condensed SemiBold"/>
              <a:buNone/>
            </a:pPr>
            <a:endParaRPr sz="14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p:txBody>
      </p:sp>
      <p:pic>
        <p:nvPicPr>
          <p:cNvPr id="708" name="Google Shape;708;p31"/>
          <p:cNvPicPr preferRelativeResize="0"/>
          <p:nvPr/>
        </p:nvPicPr>
        <p:blipFill>
          <a:blip r:embed="rId4">
            <a:alphaModFix/>
          </a:blip>
          <a:stretch>
            <a:fillRect/>
          </a:stretch>
        </p:blipFill>
        <p:spPr>
          <a:xfrm>
            <a:off x="8347100" y="4346600"/>
            <a:ext cx="720701" cy="720701"/>
          </a:xfrm>
          <a:prstGeom prst="rect">
            <a:avLst/>
          </a:prstGeom>
          <a:noFill/>
          <a:ln>
            <a:noFill/>
          </a:ln>
        </p:spPr>
      </p:pic>
      <p:sp>
        <p:nvSpPr>
          <p:cNvPr id="709" name="Google Shape;709;p31"/>
          <p:cNvSpPr txBox="1"/>
          <p:nvPr/>
        </p:nvSpPr>
        <p:spPr>
          <a:xfrm>
            <a:off x="6818100" y="1250125"/>
            <a:ext cx="2325900" cy="2433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u="sng">
                <a:solidFill>
                  <a:schemeClr val="dk1"/>
                </a:solidFill>
                <a:latin typeface="Fira Sans Extra Condensed SemiBold"/>
                <a:ea typeface="Fira Sans Extra Condensed SemiBold"/>
                <a:cs typeface="Fira Sans Extra Condensed SemiBold"/>
                <a:sym typeface="Fira Sans Extra Condensed SemiBold"/>
              </a:rPr>
              <a:t>Key Highlights for our Data Cleaning Analysis:</a:t>
            </a:r>
            <a:endParaRPr u="sng">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lnSpc>
                <a:spcPct val="100000"/>
              </a:lnSpc>
              <a:spcBef>
                <a:spcPts val="0"/>
              </a:spcBef>
              <a:spcAft>
                <a:spcPts val="0"/>
              </a:spcAft>
              <a:buNone/>
            </a:pPr>
            <a:endParaRPr>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r>
              <a:rPr lang="en">
                <a:solidFill>
                  <a:schemeClr val="dk1"/>
                </a:solidFill>
                <a:latin typeface="Fira Sans Extra Condensed SemiBold"/>
                <a:ea typeface="Fira Sans Extra Condensed SemiBold"/>
                <a:cs typeface="Fira Sans Extra Condensed SemiBold"/>
                <a:sym typeface="Fira Sans Extra Condensed SemiBold"/>
              </a:rPr>
              <a:t>Years were selected only for the period of 1985-2023 as it overlapped the most across countries.</a:t>
            </a:r>
            <a:endParaRPr>
              <a:solidFill>
                <a:schemeClr val="dk1"/>
              </a:solidFill>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br>
              <a:rPr lang="en">
                <a:solidFill>
                  <a:schemeClr val="dk1"/>
                </a:solidFill>
                <a:latin typeface="Fira Sans Extra Condensed SemiBold"/>
                <a:ea typeface="Fira Sans Extra Condensed SemiBold"/>
                <a:cs typeface="Fira Sans Extra Condensed SemiBold"/>
                <a:sym typeface="Fira Sans Extra Condensed SemiBold"/>
              </a:rPr>
            </a:br>
            <a:r>
              <a:rPr lang="en">
                <a:solidFill>
                  <a:schemeClr val="dk1"/>
                </a:solidFill>
                <a:latin typeface="Fira Sans Extra Condensed SemiBold"/>
                <a:ea typeface="Fira Sans Extra Condensed SemiBold"/>
                <a:cs typeface="Fira Sans Extra Condensed SemiBold"/>
                <a:sym typeface="Fira Sans Extra Condensed SemiBold"/>
              </a:rPr>
              <a:t>We checked for Outliers, but no outlier handling was required.</a:t>
            </a:r>
            <a:endParaRPr sz="1200">
              <a:solidFill>
                <a:schemeClr val="dk1"/>
              </a:solidFill>
              <a:latin typeface="Fira Sans Extra Condensed SemiBold"/>
              <a:ea typeface="Fira Sans Extra Condensed SemiBold"/>
              <a:cs typeface="Fira Sans Extra Condensed SemiBold"/>
              <a:sym typeface="Fira Sans Extra Condense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pic>
        <p:nvPicPr>
          <p:cNvPr id="714" name="Google Shape;714;p32"/>
          <p:cNvPicPr preferRelativeResize="0"/>
          <p:nvPr/>
        </p:nvPicPr>
        <p:blipFill>
          <a:blip r:embed="rId3">
            <a:alphaModFix amt="8000"/>
          </a:blip>
          <a:stretch>
            <a:fillRect/>
          </a:stretch>
        </p:blipFill>
        <p:spPr>
          <a:xfrm>
            <a:off x="611838" y="419100"/>
            <a:ext cx="8086725" cy="4305300"/>
          </a:xfrm>
          <a:prstGeom prst="rect">
            <a:avLst/>
          </a:prstGeom>
          <a:noFill/>
          <a:ln>
            <a:noFill/>
          </a:ln>
        </p:spPr>
      </p:pic>
      <p:pic>
        <p:nvPicPr>
          <p:cNvPr id="715" name="Google Shape;715;p32"/>
          <p:cNvPicPr preferRelativeResize="0"/>
          <p:nvPr/>
        </p:nvPicPr>
        <p:blipFill rotWithShape="1">
          <a:blip r:embed="rId4">
            <a:alphaModFix/>
          </a:blip>
          <a:srcRect/>
          <a:stretch/>
        </p:blipFill>
        <p:spPr>
          <a:xfrm>
            <a:off x="4262457" y="57942"/>
            <a:ext cx="3967142" cy="2598115"/>
          </a:xfrm>
          <a:prstGeom prst="rect">
            <a:avLst/>
          </a:prstGeom>
          <a:noFill/>
          <a:ln w="9525" cap="flat" cmpd="sng">
            <a:solidFill>
              <a:schemeClr val="dk1"/>
            </a:solidFill>
            <a:prstDash val="solid"/>
            <a:round/>
            <a:headEnd type="none" w="sm" len="sm"/>
            <a:tailEnd type="none" w="sm" len="sm"/>
          </a:ln>
        </p:spPr>
      </p:pic>
      <p:sp>
        <p:nvSpPr>
          <p:cNvPr id="716" name="Google Shape;716;p32"/>
          <p:cNvSpPr txBox="1"/>
          <p:nvPr/>
        </p:nvSpPr>
        <p:spPr>
          <a:xfrm>
            <a:off x="324190" y="332815"/>
            <a:ext cx="4915284" cy="87725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Fira Sans Extra Condensed SemiBold"/>
              <a:buNone/>
            </a:pPr>
            <a:r>
              <a:rPr lang="en" sz="3200" b="0" i="0" u="none" strike="noStrike" cap="none">
                <a:solidFill>
                  <a:srgbClr val="000000"/>
                </a:solidFill>
                <a:latin typeface="Fira Sans Extra Condensed SemiBold"/>
                <a:ea typeface="Fira Sans Extra Condensed SemiBold"/>
                <a:cs typeface="Fira Sans Extra Condensed SemiBold"/>
                <a:sym typeface="Fira Sans Extra Condensed SemiBold"/>
              </a:rPr>
              <a:t>Summary Statistics &amp; Visualizations</a:t>
            </a:r>
            <a:endParaRPr/>
          </a:p>
        </p:txBody>
      </p:sp>
      <p:sp>
        <p:nvSpPr>
          <p:cNvPr id="717" name="Google Shape;717;p32"/>
          <p:cNvSpPr txBox="1"/>
          <p:nvPr/>
        </p:nvSpPr>
        <p:spPr>
          <a:xfrm>
            <a:off x="0" y="1596087"/>
            <a:ext cx="4023360" cy="2269249"/>
          </a:xfrm>
          <a:prstGeom prst="rect">
            <a:avLst/>
          </a:prstGeom>
          <a:noFill/>
          <a:ln>
            <a:noFill/>
          </a:ln>
        </p:spPr>
        <p:txBody>
          <a:bodyPr spcFirstLastPara="1" wrap="square" lIns="0" tIns="0" rIns="0" bIns="0" anchor="ctr" anchorCtr="0">
            <a:noAutofit/>
          </a:bodyPr>
          <a:lstStyle/>
          <a:p>
            <a:pPr marL="457200" marR="0" lvl="1" indent="0" algn="l" rtl="0">
              <a:lnSpc>
                <a:spcPct val="100000"/>
              </a:lnSpc>
              <a:spcBef>
                <a:spcPts val="0"/>
              </a:spcBef>
              <a:spcAft>
                <a:spcPts val="0"/>
              </a:spcAft>
              <a:buClr>
                <a:schemeClr val="dk1"/>
              </a:buClr>
              <a:buSzPts val="1400"/>
              <a:buFont typeface="Fira Sans Extra Condensed SemiBold"/>
              <a:buNone/>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Visualizations:</a:t>
            </a:r>
            <a:endParaRPr/>
          </a:p>
          <a:p>
            <a:pPr marL="742950" marR="0" lvl="1" indent="-28575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Bar Chart: Renewable energy growth trends (by country and year)</a:t>
            </a:r>
            <a:endParaRPr/>
          </a:p>
          <a:p>
            <a:pPr marL="742950" marR="0" lvl="1" indent="-28575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Scatter Plot: Initial correlations between renewable energy share and GDP.</a:t>
            </a:r>
            <a:endParaRPr/>
          </a:p>
          <a:p>
            <a:pPr marL="457200" marR="0" lvl="1" indent="0" algn="l" rtl="0">
              <a:lnSpc>
                <a:spcPct val="100000"/>
              </a:lnSpc>
              <a:spcBef>
                <a:spcPts val="0"/>
              </a:spcBef>
              <a:spcAft>
                <a:spcPts val="0"/>
              </a:spcAft>
              <a:buClr>
                <a:schemeClr val="dk1"/>
              </a:buClr>
              <a:buSzPts val="1400"/>
              <a:buFont typeface="Fira Sans Extra Condensed SemiBold"/>
              <a:buNone/>
            </a:pPr>
            <a:endParaRPr sz="14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a:p>
            <a:pPr marL="457200" marR="0" lvl="1" indent="0" algn="l" rtl="0">
              <a:lnSpc>
                <a:spcPct val="100000"/>
              </a:lnSpc>
              <a:spcBef>
                <a:spcPts val="0"/>
              </a:spcBef>
              <a:spcAft>
                <a:spcPts val="0"/>
              </a:spcAft>
              <a:buClr>
                <a:schemeClr val="dk1"/>
              </a:buClr>
              <a:buSzPts val="1400"/>
              <a:buFont typeface="Fira Sans Extra Condensed SemiBold"/>
              <a:buNone/>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Key Insights:</a:t>
            </a:r>
            <a:endParaRPr/>
          </a:p>
          <a:p>
            <a:pPr marL="742950" marR="0" lvl="1" indent="-28575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Countries with higher renewable energy usage show varying GDP trends.</a:t>
            </a:r>
            <a:endParaRPr/>
          </a:p>
          <a:p>
            <a:pPr marL="742950" marR="0" lvl="1" indent="-285750" algn="l" rtl="0">
              <a:lnSpc>
                <a:spcPct val="100000"/>
              </a:lnSpc>
              <a:spcBef>
                <a:spcPts val="0"/>
              </a:spcBef>
              <a:spcAft>
                <a:spcPts val="0"/>
              </a:spcAft>
              <a:buClr>
                <a:schemeClr val="dk1"/>
              </a:buClr>
              <a:buSzPts val="1400"/>
              <a:buFont typeface="Arial"/>
              <a:buChar char="•"/>
            </a:pPr>
            <a:r>
              <a:rPr lang="en" sz="1400" b="0" i="0" u="none" strike="noStrike" cap="none">
                <a:solidFill>
                  <a:schemeClr val="dk1"/>
                </a:solidFill>
                <a:latin typeface="Fira Sans Extra Condensed SemiBold"/>
                <a:ea typeface="Fira Sans Extra Condensed SemiBold"/>
                <a:cs typeface="Fira Sans Extra Condensed SemiBold"/>
                <a:sym typeface="Fira Sans Extra Condensed SemiBold"/>
              </a:rPr>
              <a:t>Some outliers, such as oil-dependent economies, complicate correlations.</a:t>
            </a:r>
            <a:endParaRPr sz="1400" b="0" i="0" u="none" strike="noStrike" cap="none">
              <a:solidFill>
                <a:schemeClr val="dk1"/>
              </a:solidFill>
              <a:latin typeface="Fira Sans Extra Condensed SemiBold"/>
              <a:ea typeface="Fira Sans Extra Condensed SemiBold"/>
              <a:cs typeface="Fira Sans Extra Condensed SemiBold"/>
              <a:sym typeface="Fira Sans Extra Condensed SemiBold"/>
            </a:endParaRPr>
          </a:p>
        </p:txBody>
      </p:sp>
      <p:sp>
        <p:nvSpPr>
          <p:cNvPr id="718" name="Google Shape;718;p32"/>
          <p:cNvSpPr/>
          <p:nvPr/>
        </p:nvSpPr>
        <p:spPr>
          <a:xfrm>
            <a:off x="4419600" y="2419350"/>
            <a:ext cx="3177540" cy="31775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719" name="Google Shape;719;p32"/>
          <p:cNvPicPr preferRelativeResize="0"/>
          <p:nvPr/>
        </p:nvPicPr>
        <p:blipFill rotWithShape="1">
          <a:blip r:embed="rId5">
            <a:alphaModFix/>
          </a:blip>
          <a:srcRect l="776"/>
          <a:stretch/>
        </p:blipFill>
        <p:spPr>
          <a:xfrm>
            <a:off x="4262456" y="2713208"/>
            <a:ext cx="3967145" cy="2304257"/>
          </a:xfrm>
          <a:prstGeom prst="rect">
            <a:avLst/>
          </a:prstGeom>
          <a:noFill/>
          <a:ln w="9525" cap="flat" cmpd="sng">
            <a:solidFill>
              <a:schemeClr val="dk1"/>
            </a:solidFill>
            <a:prstDash val="solid"/>
            <a:round/>
            <a:headEnd type="none" w="sm" len="sm"/>
            <a:tailEnd type="none" w="sm" len="sm"/>
          </a:ln>
        </p:spPr>
      </p:pic>
      <p:pic>
        <p:nvPicPr>
          <p:cNvPr id="720" name="Google Shape;720;p32"/>
          <p:cNvPicPr preferRelativeResize="0"/>
          <p:nvPr/>
        </p:nvPicPr>
        <p:blipFill>
          <a:blip r:embed="rId6">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pic>
        <p:nvPicPr>
          <p:cNvPr id="725" name="Google Shape;725;p33"/>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726" name="Google Shape;726;p33"/>
          <p:cNvSpPr txBox="1"/>
          <p:nvPr/>
        </p:nvSpPr>
        <p:spPr>
          <a:xfrm>
            <a:off x="324200" y="1031325"/>
            <a:ext cx="8667300" cy="2875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a:latin typeface="Fira Sans Extra Condensed SemiBold"/>
              <a:ea typeface="Fira Sans Extra Condensed SemiBold"/>
              <a:cs typeface="Fira Sans Extra Condensed SemiBold"/>
              <a:sym typeface="Fira Sans Extra Condensed SemiBold"/>
            </a:endParaRPr>
          </a:p>
          <a:p>
            <a:pPr marL="457200" marR="0" lvl="0" indent="0" algn="l" rtl="0">
              <a:lnSpc>
                <a:spcPct val="100000"/>
              </a:lnSpc>
              <a:spcBef>
                <a:spcPts val="0"/>
              </a:spcBef>
              <a:spcAft>
                <a:spcPts val="0"/>
              </a:spcAft>
              <a:buNone/>
            </a:pPr>
            <a:endParaRPr>
              <a:latin typeface="Fira Sans Extra Condensed SemiBold"/>
              <a:ea typeface="Fira Sans Extra Condensed SemiBold"/>
              <a:cs typeface="Fira Sans Extra Condensed SemiBold"/>
              <a:sym typeface="Fira Sans Extra Condensed SemiBold"/>
            </a:endParaRPr>
          </a:p>
          <a:p>
            <a:pPr marL="457200" marR="0" lvl="0" indent="-317500" algn="l" rtl="0">
              <a:lnSpc>
                <a:spcPct val="100000"/>
              </a:lnSpc>
              <a:spcBef>
                <a:spcPts val="0"/>
              </a:spcBef>
              <a:spcAft>
                <a:spcPts val="0"/>
              </a:spcAft>
              <a:buSzPts val="1400"/>
              <a:buFont typeface="Fira Sans Extra Condensed SemiBold"/>
              <a:buChar char="●"/>
            </a:pPr>
            <a:r>
              <a:rPr lang="en">
                <a:latin typeface="Fira Sans Extra Condensed SemiBold"/>
                <a:ea typeface="Fira Sans Extra Condensed SemiBold"/>
                <a:cs typeface="Fira Sans Extra Condensed SemiBold"/>
                <a:sym typeface="Fira Sans Extra Condensed SemiBold"/>
              </a:rPr>
              <a:t>Linear Regression (📃 linearRegression.R)</a:t>
            </a:r>
            <a:endParaRPr>
              <a:latin typeface="Fira Sans Extra Condensed SemiBold"/>
              <a:ea typeface="Fira Sans Extra Condensed SemiBold"/>
              <a:cs typeface="Fira Sans Extra Condensed SemiBold"/>
              <a:sym typeface="Fira Sans Extra Condensed SemiBold"/>
            </a:endParaRPr>
          </a:p>
          <a:p>
            <a:pPr marL="457200" marR="0" lvl="0" indent="0" algn="l" rtl="0">
              <a:lnSpc>
                <a:spcPct val="100000"/>
              </a:lnSpc>
              <a:spcBef>
                <a:spcPts val="0"/>
              </a:spcBef>
              <a:spcAft>
                <a:spcPts val="0"/>
              </a:spcAft>
              <a:buNone/>
            </a:pPr>
            <a:endParaRPr>
              <a:latin typeface="Fira Sans Extra Condensed SemiBold"/>
              <a:ea typeface="Fira Sans Extra Condensed SemiBold"/>
              <a:cs typeface="Fira Sans Extra Condensed SemiBold"/>
              <a:sym typeface="Fira Sans Extra Condensed SemiBold"/>
            </a:endParaRPr>
          </a:p>
          <a:p>
            <a:pPr marL="457200" marR="0" lvl="0" indent="0" algn="l" rtl="0">
              <a:lnSpc>
                <a:spcPct val="100000"/>
              </a:lnSpc>
              <a:spcBef>
                <a:spcPts val="0"/>
              </a:spcBef>
              <a:spcAft>
                <a:spcPts val="0"/>
              </a:spcAft>
              <a:buNone/>
            </a:pPr>
            <a:endParaRPr>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None/>
            </a:pPr>
            <a:endParaRPr>
              <a:latin typeface="Fira Sans Extra Condensed SemiBold"/>
              <a:ea typeface="Fira Sans Extra Condensed SemiBold"/>
              <a:cs typeface="Fira Sans Extra Condensed SemiBold"/>
              <a:sym typeface="Fira Sans Extra Condensed SemiBold"/>
            </a:endParaRPr>
          </a:p>
          <a:p>
            <a:pPr marL="457200" marR="0" lvl="0" indent="-317500" algn="l" rtl="0">
              <a:lnSpc>
                <a:spcPct val="100000"/>
              </a:lnSpc>
              <a:spcBef>
                <a:spcPts val="0"/>
              </a:spcBef>
              <a:spcAft>
                <a:spcPts val="0"/>
              </a:spcAft>
              <a:buSzPts val="1400"/>
              <a:buFont typeface="Fira Sans Extra Condensed SemiBold"/>
              <a:buChar char="●"/>
            </a:pPr>
            <a:r>
              <a:rPr lang="en" sz="1400" b="0" i="0" u="none" strike="noStrike" cap="none">
                <a:solidFill>
                  <a:srgbClr val="000000"/>
                </a:solidFill>
                <a:latin typeface="Fira Sans Extra Condensed SemiBold"/>
                <a:ea typeface="Fira Sans Extra Condensed SemiBold"/>
                <a:cs typeface="Fira Sans Extra Condensed SemiBold"/>
                <a:sym typeface="Fira Sans Extra Condensed SemiBold"/>
              </a:rPr>
              <a:t>Random Forest</a:t>
            </a:r>
            <a:r>
              <a:rPr lang="en">
                <a:latin typeface="Fira Sans Extra Condensed SemiBold"/>
                <a:ea typeface="Fira Sans Extra Condensed SemiBold"/>
                <a:cs typeface="Fira Sans Extra Condensed SemiBold"/>
                <a:sym typeface="Fira Sans Extra Condensed SemiBold"/>
              </a:rPr>
              <a:t> </a:t>
            </a:r>
            <a:r>
              <a:rPr lang="en" sz="1400" b="0" i="0" u="none" strike="noStrike" cap="none">
                <a:solidFill>
                  <a:srgbClr val="000000"/>
                </a:solidFill>
                <a:latin typeface="Fira Sans Extra Condensed SemiBold"/>
                <a:ea typeface="Fira Sans Extra Condensed SemiBold"/>
                <a:cs typeface="Fira Sans Extra Condensed SemiBold"/>
                <a:sym typeface="Fira Sans Extra Condensed SemiBold"/>
              </a:rPr>
              <a:t>(</a:t>
            </a:r>
            <a:r>
              <a:rPr lang="en">
                <a:solidFill>
                  <a:schemeClr val="dk1"/>
                </a:solidFill>
                <a:latin typeface="Fira Sans Extra Condensed SemiBold"/>
                <a:ea typeface="Fira Sans Extra Condensed SemiBold"/>
                <a:cs typeface="Fira Sans Extra Condensed SemiBold"/>
                <a:sym typeface="Fira Sans Extra Condensed SemiBold"/>
              </a:rPr>
              <a:t>📃 </a:t>
            </a:r>
            <a:r>
              <a:rPr lang="en" sz="1400" b="0" i="0" u="none" strike="noStrike" cap="none">
                <a:solidFill>
                  <a:srgbClr val="000000"/>
                </a:solidFill>
                <a:latin typeface="Fira Sans Extra Condensed SemiBold"/>
                <a:ea typeface="Fira Sans Extra Condensed SemiBold"/>
                <a:cs typeface="Fira Sans Extra Condensed SemiBold"/>
                <a:sym typeface="Fira Sans Extra Condensed SemiBold"/>
              </a:rPr>
              <a:t>randomForest.R)</a:t>
            </a:r>
            <a:endParaRPr sz="1400" b="0" i="0" u="none" strike="noStrike" cap="none">
              <a:solidFill>
                <a:srgbClr val="000000"/>
              </a:solidFill>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None/>
            </a:pPr>
            <a:endParaRPr>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None/>
            </a:pPr>
            <a:endParaRPr>
              <a:latin typeface="Fira Sans Extra Condensed SemiBold"/>
              <a:ea typeface="Fira Sans Extra Condensed SemiBold"/>
              <a:cs typeface="Fira Sans Extra Condensed SemiBold"/>
              <a:sym typeface="Fira Sans Extra Condensed SemiBold"/>
            </a:endParaRPr>
          </a:p>
          <a:p>
            <a:pPr marL="0" marR="0" lvl="0" indent="0" algn="l" rtl="0">
              <a:lnSpc>
                <a:spcPct val="100000"/>
              </a:lnSpc>
              <a:spcBef>
                <a:spcPts val="0"/>
              </a:spcBef>
              <a:spcAft>
                <a:spcPts val="0"/>
              </a:spcAft>
              <a:buNone/>
            </a:pPr>
            <a:endParaRPr>
              <a:latin typeface="Fira Sans Extra Condensed SemiBold"/>
              <a:ea typeface="Fira Sans Extra Condensed SemiBold"/>
              <a:cs typeface="Fira Sans Extra Condensed SemiBold"/>
              <a:sym typeface="Fira Sans Extra Condensed SemiBold"/>
            </a:endParaRPr>
          </a:p>
          <a:p>
            <a:pPr marL="0" lvl="0" indent="0" algn="l" rtl="0">
              <a:spcBef>
                <a:spcPts val="0"/>
              </a:spcBef>
              <a:spcAft>
                <a:spcPts val="0"/>
              </a:spcAft>
              <a:buNone/>
            </a:pPr>
            <a:r>
              <a:rPr lang="en">
                <a:solidFill>
                  <a:srgbClr val="EC3A3B"/>
                </a:solidFill>
                <a:latin typeface="Fira Sans Extra Condensed SemiBold"/>
                <a:ea typeface="Fira Sans Extra Condensed SemiBold"/>
                <a:cs typeface="Fira Sans Extra Condensed SemiBold"/>
                <a:sym typeface="Fira Sans Extra Condensed SemiBold"/>
              </a:rPr>
              <a:t>Results</a:t>
            </a:r>
            <a:r>
              <a:rPr lang="en">
                <a:solidFill>
                  <a:schemeClr val="dk1"/>
                </a:solidFill>
                <a:latin typeface="Fira Sans Extra Condensed SemiBold"/>
                <a:ea typeface="Fira Sans Extra Condensed SemiBold"/>
                <a:cs typeface="Fira Sans Extra Condensed SemiBold"/>
                <a:sym typeface="Fira Sans Extra Condensed SemiBold"/>
              </a:rPr>
              <a:t> → Linear model was not effective due to multicollinearity issues. Random Forest model yielded good results.</a:t>
            </a:r>
            <a:endParaRPr>
              <a:latin typeface="Fira Sans Extra Condensed SemiBold"/>
              <a:ea typeface="Fira Sans Extra Condensed SemiBold"/>
              <a:cs typeface="Fira Sans Extra Condensed SemiBold"/>
              <a:sym typeface="Fira Sans Extra Condensed SemiBold"/>
            </a:endParaRPr>
          </a:p>
        </p:txBody>
      </p:sp>
      <p:pic>
        <p:nvPicPr>
          <p:cNvPr id="727" name="Google Shape;727;p33"/>
          <p:cNvPicPr preferRelativeResize="0"/>
          <p:nvPr/>
        </p:nvPicPr>
        <p:blipFill>
          <a:blip r:embed="rId4">
            <a:alphaModFix/>
          </a:blip>
          <a:stretch>
            <a:fillRect/>
          </a:stretch>
        </p:blipFill>
        <p:spPr>
          <a:xfrm>
            <a:off x="3335325" y="2030825"/>
            <a:ext cx="732000" cy="732000"/>
          </a:xfrm>
          <a:prstGeom prst="ellipse">
            <a:avLst/>
          </a:prstGeom>
          <a:noFill/>
          <a:ln w="9525" cap="flat" cmpd="sng">
            <a:solidFill>
              <a:schemeClr val="dk2"/>
            </a:solidFill>
            <a:prstDash val="solid"/>
            <a:round/>
            <a:headEnd type="none" w="sm" len="sm"/>
            <a:tailEnd type="none" w="sm" len="sm"/>
          </a:ln>
        </p:spPr>
      </p:pic>
      <p:sp>
        <p:nvSpPr>
          <p:cNvPr id="728" name="Google Shape;728;p33"/>
          <p:cNvSpPr txBox="1"/>
          <p:nvPr/>
        </p:nvSpPr>
        <p:spPr>
          <a:xfrm>
            <a:off x="324190" y="332816"/>
            <a:ext cx="7565168" cy="52899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600"/>
              <a:buFont typeface="Fira Sans Extra Condensed SemiBold"/>
              <a:buNone/>
            </a:pPr>
            <a:r>
              <a:rPr lang="en" sz="3200" b="0" i="0" u="none" strike="noStrike" cap="none">
                <a:solidFill>
                  <a:srgbClr val="000000"/>
                </a:solidFill>
                <a:latin typeface="Fira Sans Extra Condensed SemiBold"/>
                <a:ea typeface="Fira Sans Extra Condensed SemiBold"/>
                <a:cs typeface="Fira Sans Extra Condensed SemiBold"/>
                <a:sym typeface="Fira Sans Extra Condensed SemiBold"/>
              </a:rPr>
              <a:t>Model</a:t>
            </a:r>
            <a:r>
              <a:rPr lang="en" sz="3200">
                <a:latin typeface="Fira Sans Extra Condensed SemiBold"/>
                <a:ea typeface="Fira Sans Extra Condensed SemiBold"/>
                <a:cs typeface="Fira Sans Extra Condensed SemiBold"/>
                <a:sym typeface="Fira Sans Extra Condensed SemiBold"/>
              </a:rPr>
              <a:t> Implementations</a:t>
            </a:r>
            <a:endParaRPr/>
          </a:p>
        </p:txBody>
      </p:sp>
      <p:pic>
        <p:nvPicPr>
          <p:cNvPr id="729" name="Google Shape;729;p33"/>
          <p:cNvPicPr preferRelativeResize="0"/>
          <p:nvPr/>
        </p:nvPicPr>
        <p:blipFill>
          <a:blip r:embed="rId5">
            <a:alphaModFix/>
          </a:blip>
          <a:stretch>
            <a:fillRect/>
          </a:stretch>
        </p:blipFill>
        <p:spPr>
          <a:xfrm>
            <a:off x="3740775" y="1211425"/>
            <a:ext cx="732000" cy="732000"/>
          </a:xfrm>
          <a:prstGeom prst="ellipse">
            <a:avLst/>
          </a:prstGeom>
          <a:noFill/>
          <a:ln w="9525" cap="flat" cmpd="sng">
            <a:solidFill>
              <a:schemeClr val="dk2"/>
            </a:solidFill>
            <a:prstDash val="solid"/>
            <a:round/>
            <a:headEnd type="none" w="sm" len="sm"/>
            <a:tailEnd type="none" w="sm" len="sm"/>
          </a:ln>
        </p:spPr>
      </p:pic>
      <p:pic>
        <p:nvPicPr>
          <p:cNvPr id="730" name="Google Shape;730;p33"/>
          <p:cNvPicPr preferRelativeResize="0"/>
          <p:nvPr/>
        </p:nvPicPr>
        <p:blipFill>
          <a:blip r:embed="rId6">
            <a:alphaModFix/>
          </a:blip>
          <a:stretch>
            <a:fillRect/>
          </a:stretch>
        </p:blipFill>
        <p:spPr>
          <a:xfrm>
            <a:off x="8347100" y="4346600"/>
            <a:ext cx="720701" cy="7207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34"/>
          <p:cNvPicPr preferRelativeResize="0"/>
          <p:nvPr/>
        </p:nvPicPr>
        <p:blipFill>
          <a:blip r:embed="rId3">
            <a:alphaModFix amt="8000"/>
          </a:blip>
          <a:stretch>
            <a:fillRect/>
          </a:stretch>
        </p:blipFill>
        <p:spPr>
          <a:xfrm>
            <a:off x="611838" y="419100"/>
            <a:ext cx="8086725" cy="4305300"/>
          </a:xfrm>
          <a:prstGeom prst="rect">
            <a:avLst/>
          </a:prstGeom>
          <a:noFill/>
          <a:ln>
            <a:noFill/>
          </a:ln>
        </p:spPr>
      </p:pic>
      <p:sp>
        <p:nvSpPr>
          <p:cNvPr id="736" name="Google Shape;736;p34"/>
          <p:cNvSpPr txBox="1">
            <a:spLocks noGrp="1"/>
          </p:cNvSpPr>
          <p:nvPr>
            <p:ph type="title" idx="2"/>
          </p:nvPr>
        </p:nvSpPr>
        <p:spPr>
          <a:xfrm>
            <a:off x="420150" y="419100"/>
            <a:ext cx="5067600" cy="1275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5600"/>
              <a:t>Linear Regression</a:t>
            </a:r>
            <a:endParaRPr sz="5600"/>
          </a:p>
          <a:p>
            <a:pPr marL="0" lvl="0" indent="0" algn="l" rtl="0">
              <a:spcBef>
                <a:spcPts val="0"/>
              </a:spcBef>
              <a:spcAft>
                <a:spcPts val="0"/>
              </a:spcAft>
              <a:buNone/>
            </a:pPr>
            <a:r>
              <a:rPr lang="en" sz="3200"/>
              <a:t>Outputs</a:t>
            </a:r>
            <a:endParaRPr sz="3200"/>
          </a:p>
        </p:txBody>
      </p:sp>
      <p:pic>
        <p:nvPicPr>
          <p:cNvPr id="737" name="Google Shape;737;p34"/>
          <p:cNvPicPr preferRelativeResize="0"/>
          <p:nvPr/>
        </p:nvPicPr>
        <p:blipFill>
          <a:blip r:embed="rId4">
            <a:alphaModFix/>
          </a:blip>
          <a:stretch>
            <a:fillRect/>
          </a:stretch>
        </p:blipFill>
        <p:spPr>
          <a:xfrm>
            <a:off x="5569750" y="2038525"/>
            <a:ext cx="2536316" cy="2286000"/>
          </a:xfrm>
          <a:prstGeom prst="rect">
            <a:avLst/>
          </a:prstGeom>
          <a:noFill/>
          <a:ln w="9525" cap="flat" cmpd="sng">
            <a:solidFill>
              <a:schemeClr val="dk1"/>
            </a:solidFill>
            <a:prstDash val="solid"/>
            <a:round/>
            <a:headEnd type="none" w="sm" len="sm"/>
            <a:tailEnd type="none" w="sm" len="sm"/>
          </a:ln>
        </p:spPr>
      </p:pic>
      <p:pic>
        <p:nvPicPr>
          <p:cNvPr id="738" name="Google Shape;738;p34"/>
          <p:cNvPicPr preferRelativeResize="0"/>
          <p:nvPr/>
        </p:nvPicPr>
        <p:blipFill>
          <a:blip r:embed="rId5">
            <a:alphaModFix/>
          </a:blip>
          <a:stretch>
            <a:fillRect/>
          </a:stretch>
        </p:blipFill>
        <p:spPr>
          <a:xfrm>
            <a:off x="3284182" y="2038520"/>
            <a:ext cx="2140201" cy="2286000"/>
          </a:xfrm>
          <a:prstGeom prst="rect">
            <a:avLst/>
          </a:prstGeom>
          <a:noFill/>
          <a:ln w="9525" cap="flat" cmpd="sng">
            <a:solidFill>
              <a:schemeClr val="dk1"/>
            </a:solidFill>
            <a:prstDash val="solid"/>
            <a:round/>
            <a:headEnd type="none" w="sm" len="sm"/>
            <a:tailEnd type="none" w="sm" len="sm"/>
          </a:ln>
        </p:spPr>
      </p:pic>
      <p:pic>
        <p:nvPicPr>
          <p:cNvPr id="739" name="Google Shape;739;p34"/>
          <p:cNvPicPr preferRelativeResize="0"/>
          <p:nvPr/>
        </p:nvPicPr>
        <p:blipFill>
          <a:blip r:embed="rId6">
            <a:alphaModFix/>
          </a:blip>
          <a:stretch>
            <a:fillRect/>
          </a:stretch>
        </p:blipFill>
        <p:spPr>
          <a:xfrm>
            <a:off x="8347100" y="4346600"/>
            <a:ext cx="720701" cy="720701"/>
          </a:xfrm>
          <a:prstGeom prst="rect">
            <a:avLst/>
          </a:prstGeom>
          <a:noFill/>
          <a:ln>
            <a:noFill/>
          </a:ln>
        </p:spPr>
      </p:pic>
      <p:pic>
        <p:nvPicPr>
          <p:cNvPr id="740" name="Google Shape;740;p34"/>
          <p:cNvPicPr preferRelativeResize="0"/>
          <p:nvPr/>
        </p:nvPicPr>
        <p:blipFill>
          <a:blip r:embed="rId7">
            <a:alphaModFix/>
          </a:blip>
          <a:stretch>
            <a:fillRect/>
          </a:stretch>
        </p:blipFill>
        <p:spPr>
          <a:xfrm>
            <a:off x="716125" y="2060600"/>
            <a:ext cx="2422668" cy="22860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Renewable Energy Infographics by Slidesgo">
  <a:themeElements>
    <a:clrScheme name="Simple Light">
      <a:dk1>
        <a:srgbClr val="000000"/>
      </a:dk1>
      <a:lt1>
        <a:srgbClr val="FFFFFF"/>
      </a:lt1>
      <a:dk2>
        <a:srgbClr val="7474F3"/>
      </a:dk2>
      <a:lt2>
        <a:srgbClr val="FFFFFF"/>
      </a:lt2>
      <a:accent1>
        <a:srgbClr val="61BC9B"/>
      </a:accent1>
      <a:accent2>
        <a:srgbClr val="B9DB82"/>
      </a:accent2>
      <a:accent3>
        <a:srgbClr val="D9D9D9"/>
      </a:accent3>
      <a:accent4>
        <a:srgbClr val="F3AC3D"/>
      </a:accent4>
      <a:accent5>
        <a:srgbClr val="A7E3F7"/>
      </a:accent5>
      <a:accent6>
        <a:srgbClr val="DE4C57"/>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2180</Words>
  <Application>Microsoft Office PowerPoint</Application>
  <PresentationFormat>On-screen Show (16:9)</PresentationFormat>
  <Paragraphs>179</Paragraphs>
  <Slides>20</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Nunito Light</vt:lpstr>
      <vt:lpstr>Roboto</vt:lpstr>
      <vt:lpstr>Fira Sans Extra Condensed</vt:lpstr>
      <vt:lpstr>Bebas Neue</vt:lpstr>
      <vt:lpstr>Fira Sans Extra Condensed SemiBold</vt:lpstr>
      <vt:lpstr>Roboto Condensed Light</vt:lpstr>
      <vt:lpstr>Calibri</vt:lpstr>
      <vt:lpstr>Arial</vt:lpstr>
      <vt:lpstr>PT Sans</vt:lpstr>
      <vt:lpstr>Fira Sans Extra Condensed ExtraBold</vt:lpstr>
      <vt:lpstr>Renewable Energy Infographics by Slidesgo</vt:lpstr>
      <vt:lpstr>“Predicting the Effects of Renewable Energy Production on the GDP”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Regression Outputs</vt:lpstr>
      <vt:lpstr>PowerPoint Presentation</vt:lpstr>
      <vt:lpstr>Random Forest Type → Regression</vt:lpstr>
      <vt:lpstr>PowerPoint Presentation</vt:lpstr>
      <vt:lpstr>PowerPoint Presentation</vt:lpstr>
      <vt:lpstr>Model Outputs &amp; Comparisons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Neel Ashwin Patel</cp:lastModifiedBy>
  <cp:revision>1</cp:revision>
  <dcterms:modified xsi:type="dcterms:W3CDTF">2024-12-07T06:43:44Z</dcterms:modified>
</cp:coreProperties>
</file>